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handoutMasterIdLst>
    <p:handoutMasterId r:id="rId43"/>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94" r:id="rId31"/>
    <p:sldId id="295" r:id="rId32"/>
    <p:sldId id="284" r:id="rId33"/>
    <p:sldId id="285" r:id="rId34"/>
    <p:sldId id="286" r:id="rId35"/>
    <p:sldId id="287" r:id="rId36"/>
    <p:sldId id="288" r:id="rId37"/>
    <p:sldId id="289" r:id="rId38"/>
    <p:sldId id="290" r:id="rId39"/>
    <p:sldId id="291" r:id="rId40"/>
    <p:sldId id="293" r:id="rId41"/>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handoutMaster" Target="handoutMasters/handoutMaster1.xml"/><Relationship Id="rId42" Type="http://schemas.openxmlformats.org/officeDocument/2006/relationships/notesMaster" Target="notesMasters/notesMaster1.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1" name="Shape 121"/>
          <p:cNvSpPr/>
          <p:nvPr>
            <p:ph type="sldImg"/>
          </p:nvPr>
        </p:nvSpPr>
        <p:spPr>
          <a:xfrm>
            <a:off x="1143000" y="685800"/>
            <a:ext cx="4572000" cy="3429000"/>
          </a:xfrm>
          <a:prstGeom prst="rect">
            <a:avLst/>
          </a:prstGeom>
        </p:spPr>
        <p:txBody>
          <a:bodyPr/>
          <a:lstStyle/>
          <a:p/>
        </p:txBody>
      </p:sp>
      <p:sp>
        <p:nvSpPr>
          <p:cNvPr id="122" name="Shape 122"/>
          <p:cNvSpPr/>
          <p:nvPr>
            <p:ph type="body" sz="quarter" idx="1"/>
          </p:nvPr>
        </p:nvSpPr>
        <p:spPr>
          <a:xfrm>
            <a:off x="914400" y="4343400"/>
            <a:ext cx="5029200" cy="4114800"/>
          </a:xfrm>
          <a:prstGeom prst="rect">
            <a:avLst/>
          </a:prstGeom>
        </p:spPr>
        <p:txBody>
          <a:bodyPr/>
          <a:lstStyle/>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panose="020F0502020204030204"/>
      </a:defRPr>
    </a:lvl1pPr>
    <a:lvl2pPr indent="228600" latinLnBrk="0">
      <a:defRPr sz="1200">
        <a:latin typeface="+mn-lt"/>
        <a:ea typeface="+mn-ea"/>
        <a:cs typeface="+mn-cs"/>
        <a:sym typeface="Calibri" panose="020F0502020204030204"/>
      </a:defRPr>
    </a:lvl2pPr>
    <a:lvl3pPr indent="457200" latinLnBrk="0">
      <a:defRPr sz="1200">
        <a:latin typeface="+mn-lt"/>
        <a:ea typeface="+mn-ea"/>
        <a:cs typeface="+mn-cs"/>
        <a:sym typeface="Calibri" panose="020F0502020204030204"/>
      </a:defRPr>
    </a:lvl3pPr>
    <a:lvl4pPr indent="685800" latinLnBrk="0">
      <a:defRPr sz="1200">
        <a:latin typeface="+mn-lt"/>
        <a:ea typeface="+mn-ea"/>
        <a:cs typeface="+mn-cs"/>
        <a:sym typeface="Calibri" panose="020F0502020204030204"/>
      </a:defRPr>
    </a:lvl4pPr>
    <a:lvl5pPr indent="914400" latinLnBrk="0">
      <a:defRPr sz="1200">
        <a:latin typeface="+mn-lt"/>
        <a:ea typeface="+mn-ea"/>
        <a:cs typeface="+mn-cs"/>
        <a:sym typeface="Calibri" panose="020F0502020204030204"/>
      </a:defRPr>
    </a:lvl5pPr>
    <a:lvl6pPr indent="1143000" latinLnBrk="0">
      <a:defRPr sz="1200">
        <a:latin typeface="+mn-lt"/>
        <a:ea typeface="+mn-ea"/>
        <a:cs typeface="+mn-cs"/>
        <a:sym typeface="Calibri" panose="020F0502020204030204"/>
      </a:defRPr>
    </a:lvl6pPr>
    <a:lvl7pPr indent="1371600" latinLnBrk="0">
      <a:defRPr sz="1200">
        <a:latin typeface="+mn-lt"/>
        <a:ea typeface="+mn-ea"/>
        <a:cs typeface="+mn-cs"/>
        <a:sym typeface="Calibri" panose="020F0502020204030204"/>
      </a:defRPr>
    </a:lvl7pPr>
    <a:lvl8pPr indent="1600200" latinLnBrk="0">
      <a:defRPr sz="1200">
        <a:latin typeface="+mn-lt"/>
        <a:ea typeface="+mn-ea"/>
        <a:cs typeface="+mn-cs"/>
        <a:sym typeface="Calibri" panose="020F0502020204030204"/>
      </a:defRPr>
    </a:lvl8pPr>
    <a:lvl9pPr indent="1828800" latinLnBrk="0">
      <a:defRPr sz="1200">
        <a:latin typeface="+mn-lt"/>
        <a:ea typeface="+mn-ea"/>
        <a:cs typeface="+mn-cs"/>
        <a:sym typeface="Calibri" panose="020F0502020204030204"/>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11" name="标题文本"/>
          <p:cNvSpPr txBox="1"/>
          <p:nvPr>
            <p:ph type="title" hasCustomPrompt="1"/>
          </p:nvPr>
        </p:nvSpPr>
        <p:spPr>
          <a:xfrm>
            <a:off x="685800" y="1597819"/>
            <a:ext cx="7772400" cy="1102520"/>
          </a:xfrm>
          <a:prstGeom prst="rect">
            <a:avLst/>
          </a:prstGeom>
        </p:spPr>
        <p:txBody>
          <a:bodyPr/>
          <a:lstStyle/>
          <a:p>
            <a:r>
              <a:t>标题文本</a:t>
            </a:r>
          </a:p>
        </p:txBody>
      </p:sp>
      <p:sp>
        <p:nvSpPr>
          <p:cNvPr id="12" name="正文级别 1…"/>
          <p:cNvSpPr txBox="1"/>
          <p:nvPr>
            <p:ph type="body" sz="quarter" idx="1" hasCustomPrompt="1"/>
          </p:nvPr>
        </p:nvSpPr>
        <p:spPr>
          <a:xfrm>
            <a:off x="1371600" y="2914650"/>
            <a:ext cx="6400800" cy="131445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正文级别 1</a:t>
            </a:r>
          </a:p>
          <a:p>
            <a:pPr lvl="1"/>
            <a:r>
              <a:t>正文级别 2</a:t>
            </a:r>
          </a:p>
          <a:p>
            <a:pPr lvl="2"/>
            <a:r>
              <a:t>正文级别 3</a:t>
            </a:r>
          </a:p>
          <a:p>
            <a:pPr lvl="3"/>
            <a:r>
              <a:t>正文级别 4</a:t>
            </a:r>
          </a:p>
          <a:p>
            <a:pPr lvl="4"/>
            <a:r>
              <a:t>正文级别 5</a:t>
            </a:r>
          </a:p>
        </p:txBody>
      </p:sp>
      <p:sp>
        <p:nvSpPr>
          <p:cNvPr id="13"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39_Custom Layout">
    <p:spTree>
      <p:nvGrpSpPr>
        <p:cNvPr id="1" name=""/>
        <p:cNvGrpSpPr/>
        <p:nvPr/>
      </p:nvGrpSpPr>
      <p:grpSpPr>
        <a:xfrm>
          <a:off x="0" y="0"/>
          <a:ext cx="0" cy="0"/>
          <a:chOff x="0" y="0"/>
          <a:chExt cx="0" cy="0"/>
        </a:xfrm>
      </p:grpSpPr>
      <p:sp>
        <p:nvSpPr>
          <p:cNvPr id="92" name="Picture Placeholder 19"/>
          <p:cNvSpPr/>
          <p:nvPr>
            <p:ph type="pic" sz="quarter" idx="13"/>
          </p:nvPr>
        </p:nvSpPr>
        <p:spPr>
          <a:xfrm>
            <a:off x="1018095" y="380018"/>
            <a:ext cx="1755928" cy="4383463"/>
          </a:xfrm>
          <a:prstGeom prst="rect">
            <a:avLst/>
          </a:prstGeom>
        </p:spPr>
        <p:txBody>
          <a:bodyPr lIns="91439" rIns="91439">
            <a:noAutofit/>
          </a:bodyPr>
          <a:lstStyle/>
          <a:p/>
        </p:txBody>
      </p:sp>
      <p:sp>
        <p:nvSpPr>
          <p:cNvPr id="93" name="Picture Placeholder 20"/>
          <p:cNvSpPr/>
          <p:nvPr>
            <p:ph type="pic" sz="quarter" idx="14"/>
          </p:nvPr>
        </p:nvSpPr>
        <p:spPr>
          <a:xfrm>
            <a:off x="2946636" y="380019"/>
            <a:ext cx="1539059" cy="1735934"/>
          </a:xfrm>
          <a:prstGeom prst="rect">
            <a:avLst/>
          </a:prstGeom>
        </p:spPr>
        <p:txBody>
          <a:bodyPr lIns="91439" rIns="91439">
            <a:noAutofit/>
          </a:bodyPr>
          <a:lstStyle/>
          <a:p/>
        </p:txBody>
      </p:sp>
      <p:sp>
        <p:nvSpPr>
          <p:cNvPr id="94" name="Picture Placeholder 21"/>
          <p:cNvSpPr/>
          <p:nvPr>
            <p:ph type="pic" sz="quarter" idx="15"/>
          </p:nvPr>
        </p:nvSpPr>
        <p:spPr>
          <a:xfrm>
            <a:off x="4658305" y="380018"/>
            <a:ext cx="1539060" cy="2474914"/>
          </a:xfrm>
          <a:prstGeom prst="rect">
            <a:avLst/>
          </a:prstGeom>
        </p:spPr>
        <p:txBody>
          <a:bodyPr lIns="91439" rIns="91439">
            <a:noAutofit/>
          </a:bodyPr>
          <a:lstStyle/>
          <a:p/>
        </p:txBody>
      </p:sp>
      <p:sp>
        <p:nvSpPr>
          <p:cNvPr id="95" name="Picture Placeholder 22"/>
          <p:cNvSpPr/>
          <p:nvPr>
            <p:ph type="pic" sz="quarter" idx="16"/>
          </p:nvPr>
        </p:nvSpPr>
        <p:spPr>
          <a:xfrm>
            <a:off x="6369977" y="380018"/>
            <a:ext cx="1755929" cy="4383463"/>
          </a:xfrm>
          <a:prstGeom prst="rect">
            <a:avLst/>
          </a:prstGeom>
        </p:spPr>
        <p:txBody>
          <a:bodyPr lIns="91439" rIns="91439">
            <a:noAutofit/>
          </a:bodyPr>
          <a:lstStyle/>
          <a:p/>
        </p:txBody>
      </p:sp>
      <p:sp>
        <p:nvSpPr>
          <p:cNvPr id="96" name="Picture Placeholder 23"/>
          <p:cNvSpPr/>
          <p:nvPr>
            <p:ph type="pic" sz="quarter" idx="17"/>
          </p:nvPr>
        </p:nvSpPr>
        <p:spPr>
          <a:xfrm>
            <a:off x="4658305" y="3027546"/>
            <a:ext cx="1539060" cy="1735935"/>
          </a:xfrm>
          <a:prstGeom prst="rect">
            <a:avLst/>
          </a:prstGeom>
        </p:spPr>
        <p:txBody>
          <a:bodyPr lIns="91439" rIns="91439">
            <a:noAutofit/>
          </a:bodyPr>
          <a:lstStyle/>
          <a:p/>
        </p:txBody>
      </p:sp>
      <p:sp>
        <p:nvSpPr>
          <p:cNvPr id="97" name="Picture Placeholder 18"/>
          <p:cNvSpPr/>
          <p:nvPr>
            <p:ph type="pic" sz="quarter" idx="18"/>
          </p:nvPr>
        </p:nvSpPr>
        <p:spPr>
          <a:xfrm>
            <a:off x="2946636" y="2288568"/>
            <a:ext cx="1539059" cy="2474913"/>
          </a:xfrm>
          <a:prstGeom prst="rect">
            <a:avLst/>
          </a:prstGeom>
        </p:spPr>
        <p:txBody>
          <a:bodyPr lIns="91439" rIns="91439">
            <a:noAutofit/>
          </a:bodyPr>
          <a:lstStyle/>
          <a:p/>
        </p:txBody>
      </p:sp>
      <p:sp>
        <p:nvSpPr>
          <p:cNvPr id="98" name="幻灯片编号"/>
          <p:cNvSpPr txBox="1"/>
          <p:nvPr>
            <p:ph type="sldNum" sz="quarter" idx="2"/>
          </p:nvPr>
        </p:nvSpPr>
        <p:spPr>
          <a:xfrm>
            <a:off x="4419600" y="4627562"/>
            <a:ext cx="2133600" cy="279401"/>
          </a:xfrm>
          <a:prstGeom prst="rect">
            <a:avLst/>
          </a:prstGeom>
        </p:spPr>
        <p:txBody>
          <a:bodyPr lIns="34289" tIns="34289" rIns="34289" bIns="34289"/>
          <a:lstStyle>
            <a:lvl1pPr defTabSz="685800">
              <a:defRPr sz="900">
                <a:latin typeface="等线" panose="02010600030101010101" charset="-122"/>
                <a:ea typeface="等线" panose="02010600030101010101" charset="-122"/>
                <a:cs typeface="等线" panose="02010600030101010101" charset="-122"/>
                <a:sym typeface="等线" panose="02010600030101010101" charset="-122"/>
              </a:defRPr>
            </a:lvl1pPr>
          </a:lstStyle>
          <a:p>
            <a:fld id="{86CB4B4D-7CA3-9044-876B-883B54F8677D}" type="slidenum">
              <a:rPr/>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33_Custom Layout">
    <p:spTree>
      <p:nvGrpSpPr>
        <p:cNvPr id="1" name=""/>
        <p:cNvGrpSpPr/>
        <p:nvPr/>
      </p:nvGrpSpPr>
      <p:grpSpPr>
        <a:xfrm>
          <a:off x="0" y="0"/>
          <a:ext cx="0" cy="0"/>
          <a:chOff x="0" y="0"/>
          <a:chExt cx="0" cy="0"/>
        </a:xfrm>
      </p:grpSpPr>
      <p:sp>
        <p:nvSpPr>
          <p:cNvPr id="105" name="Picture Placeholder 8"/>
          <p:cNvSpPr/>
          <p:nvPr>
            <p:ph type="pic" sz="quarter" idx="13"/>
          </p:nvPr>
        </p:nvSpPr>
        <p:spPr>
          <a:xfrm>
            <a:off x="1524000" y="518159"/>
            <a:ext cx="2834641" cy="3253742"/>
          </a:xfrm>
          <a:prstGeom prst="rect">
            <a:avLst/>
          </a:prstGeom>
        </p:spPr>
        <p:txBody>
          <a:bodyPr lIns="91439" rIns="91439">
            <a:noAutofit/>
          </a:bodyPr>
          <a:lstStyle/>
          <a:p/>
        </p:txBody>
      </p:sp>
      <p:sp>
        <p:nvSpPr>
          <p:cNvPr id="106" name="幻灯片编号"/>
          <p:cNvSpPr txBox="1"/>
          <p:nvPr>
            <p:ph type="sldNum" sz="quarter" idx="2"/>
          </p:nvPr>
        </p:nvSpPr>
        <p:spPr>
          <a:xfrm>
            <a:off x="4419600" y="4627562"/>
            <a:ext cx="2133600" cy="279401"/>
          </a:xfrm>
          <a:prstGeom prst="rect">
            <a:avLst/>
          </a:prstGeom>
        </p:spPr>
        <p:txBody>
          <a:bodyPr lIns="34289" tIns="34289" rIns="34289" bIns="34289"/>
          <a:lstStyle>
            <a:lvl1pPr defTabSz="685800">
              <a:defRPr sz="900">
                <a:latin typeface="等线" panose="02010600030101010101" charset="-122"/>
                <a:ea typeface="等线" panose="02010600030101010101" charset="-122"/>
                <a:cs typeface="等线" panose="02010600030101010101" charset="-122"/>
                <a:sym typeface="等线" panose="02010600030101010101" charset="-122"/>
              </a:defRPr>
            </a:lvl1pPr>
          </a:lstStyle>
          <a:p>
            <a:fld id="{86CB4B4D-7CA3-9044-876B-883B54F8677D}" type="slidenum">
              <a:rPr/>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标题和内容">
    <p:spTree>
      <p:nvGrpSpPr>
        <p:cNvPr id="1" name=""/>
        <p:cNvGrpSpPr/>
        <p:nvPr/>
      </p:nvGrpSpPr>
      <p:grpSpPr>
        <a:xfrm>
          <a:off x="0" y="0"/>
          <a:ext cx="0" cy="0"/>
          <a:chOff x="0" y="0"/>
          <a:chExt cx="0" cy="0"/>
        </a:xfrm>
      </p:grpSpPr>
      <p:sp>
        <p:nvSpPr>
          <p:cNvPr id="113" name="标题文本"/>
          <p:cNvSpPr txBox="1"/>
          <p:nvPr>
            <p:ph type="title" hasCustomPrompt="1"/>
          </p:nvPr>
        </p:nvSpPr>
        <p:spPr>
          <a:xfrm>
            <a:off x="628650" y="273843"/>
            <a:ext cx="7886700" cy="994174"/>
          </a:xfrm>
          <a:prstGeom prst="rect">
            <a:avLst/>
          </a:prstGeom>
        </p:spPr>
        <p:txBody>
          <a:bodyPr lIns="34289" tIns="34289" rIns="34289" bIns="34289"/>
          <a:lstStyle>
            <a:lvl1pPr algn="l" defTabSz="685800">
              <a:lnSpc>
                <a:spcPct val="90000"/>
              </a:lnSpc>
              <a:defRPr sz="3200">
                <a:latin typeface="等线 Light" panose="02010600030101010101" charset="-122"/>
                <a:ea typeface="等线 Light" panose="02010600030101010101" charset="-122"/>
                <a:cs typeface="等线 Light" panose="02010600030101010101" charset="-122"/>
                <a:sym typeface="等线 Light" panose="02010600030101010101" charset="-122"/>
              </a:defRPr>
            </a:lvl1pPr>
          </a:lstStyle>
          <a:p>
            <a:r>
              <a:t>标题文本</a:t>
            </a:r>
          </a:p>
        </p:txBody>
      </p:sp>
      <p:sp>
        <p:nvSpPr>
          <p:cNvPr id="114" name="正文级别 1…"/>
          <p:cNvSpPr txBox="1"/>
          <p:nvPr>
            <p:ph type="body" idx="1" hasCustomPrompt="1"/>
          </p:nvPr>
        </p:nvSpPr>
        <p:spPr>
          <a:xfrm>
            <a:off x="628650" y="1369218"/>
            <a:ext cx="7886700" cy="3263505"/>
          </a:xfrm>
          <a:prstGeom prst="rect">
            <a:avLst/>
          </a:prstGeom>
        </p:spPr>
        <p:txBody>
          <a:bodyPr lIns="34289" tIns="34289" rIns="34289" bIns="34289"/>
          <a:lstStyle>
            <a:lvl1pPr marL="163195" indent="-163195" defTabSz="685800">
              <a:lnSpc>
                <a:spcPct val="90000"/>
              </a:lnSpc>
              <a:defRPr sz="2000">
                <a:latin typeface="等线" panose="02010600030101010101" charset="-122"/>
                <a:ea typeface="等线" panose="02010600030101010101" charset="-122"/>
                <a:cs typeface="等线" panose="02010600030101010101" charset="-122"/>
                <a:sym typeface="等线" panose="02010600030101010101" charset="-122"/>
              </a:defRPr>
            </a:lvl1pPr>
            <a:lvl2pPr marL="647700" indent="-190500" defTabSz="685800">
              <a:lnSpc>
                <a:spcPct val="90000"/>
              </a:lnSpc>
              <a:buChar char="•"/>
              <a:defRPr sz="2000">
                <a:latin typeface="等线" panose="02010600030101010101" charset="-122"/>
                <a:ea typeface="等线" panose="02010600030101010101" charset="-122"/>
                <a:cs typeface="等线" panose="02010600030101010101" charset="-122"/>
                <a:sym typeface="等线" panose="02010600030101010101" charset="-122"/>
              </a:defRPr>
            </a:lvl2pPr>
            <a:lvl3pPr marL="1143000" indent="-228600" defTabSz="685800">
              <a:lnSpc>
                <a:spcPct val="90000"/>
              </a:lnSpc>
              <a:defRPr sz="2000">
                <a:latin typeface="等线" panose="02010600030101010101" charset="-122"/>
                <a:ea typeface="等线" panose="02010600030101010101" charset="-122"/>
                <a:cs typeface="等线" panose="02010600030101010101" charset="-122"/>
                <a:sym typeface="等线" panose="02010600030101010101" charset="-122"/>
              </a:defRPr>
            </a:lvl3pPr>
            <a:lvl4pPr marL="1625600" indent="-254000" defTabSz="685800">
              <a:lnSpc>
                <a:spcPct val="90000"/>
              </a:lnSpc>
              <a:buChar char="•"/>
              <a:defRPr sz="2000">
                <a:latin typeface="等线" panose="02010600030101010101" charset="-122"/>
                <a:ea typeface="等线" panose="02010600030101010101" charset="-122"/>
                <a:cs typeface="等线" panose="02010600030101010101" charset="-122"/>
                <a:sym typeface="等线" panose="02010600030101010101" charset="-122"/>
              </a:defRPr>
            </a:lvl4pPr>
            <a:lvl5pPr marL="2082800" indent="-254000" defTabSz="685800">
              <a:lnSpc>
                <a:spcPct val="90000"/>
              </a:lnSpc>
              <a:buChar char="•"/>
              <a:defRPr sz="2000">
                <a:latin typeface="等线" panose="02010600030101010101" charset="-122"/>
                <a:ea typeface="等线" panose="02010600030101010101" charset="-122"/>
                <a:cs typeface="等线" panose="02010600030101010101" charset="-122"/>
                <a:sym typeface="等线" panose="02010600030101010101" charset="-122"/>
              </a:defRPr>
            </a:lvl5pPr>
          </a:lstStyle>
          <a:p>
            <a:r>
              <a:t>正文级别 1</a:t>
            </a:r>
          </a:p>
          <a:p>
            <a:pPr lvl="1"/>
            <a:r>
              <a:t>正文级别 2</a:t>
            </a:r>
          </a:p>
          <a:p>
            <a:pPr lvl="2"/>
            <a:r>
              <a:t>正文级别 3</a:t>
            </a:r>
          </a:p>
          <a:p>
            <a:pPr lvl="3"/>
            <a:r>
              <a:t>正文级别 4</a:t>
            </a:r>
          </a:p>
          <a:p>
            <a:pPr lvl="4"/>
            <a:r>
              <a:t>正文级别 5</a:t>
            </a:r>
          </a:p>
        </p:txBody>
      </p:sp>
      <p:sp>
        <p:nvSpPr>
          <p:cNvPr id="115" name="幻灯片编号"/>
          <p:cNvSpPr txBox="1"/>
          <p:nvPr>
            <p:ph type="sldNum" sz="quarter" idx="2"/>
          </p:nvPr>
        </p:nvSpPr>
        <p:spPr>
          <a:xfrm>
            <a:off x="8306933" y="4800044"/>
            <a:ext cx="208418" cy="208281"/>
          </a:xfrm>
          <a:prstGeom prst="rect">
            <a:avLst/>
          </a:prstGeom>
        </p:spPr>
        <p:txBody>
          <a:bodyPr lIns="34289" tIns="34289" rIns="34289" bIns="34289"/>
          <a:lstStyle>
            <a:lvl1pPr defTabSz="685800">
              <a:defRPr sz="900">
                <a:latin typeface="等线" panose="02010600030101010101" charset="-122"/>
                <a:ea typeface="等线" panose="02010600030101010101" charset="-122"/>
                <a:cs typeface="等线" panose="02010600030101010101" charset="-122"/>
                <a:sym typeface="等线" panose="02010600030101010101" charset="-122"/>
              </a:defRPr>
            </a:lvl1pPr>
          </a:lstStyle>
          <a:p>
            <a:fld id="{86CB4B4D-7CA3-9044-876B-883B54F8677D}" type="slidenum">
              <a:rPr/>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标题和内容">
    <p:spTree>
      <p:nvGrpSpPr>
        <p:cNvPr id="1" name=""/>
        <p:cNvGrpSpPr/>
        <p:nvPr/>
      </p:nvGrpSpPr>
      <p:grpSpPr>
        <a:xfrm>
          <a:off x="0" y="0"/>
          <a:ext cx="0" cy="0"/>
          <a:chOff x="0" y="0"/>
          <a:chExt cx="0" cy="0"/>
        </a:xfrm>
      </p:grpSpPr>
      <p:sp>
        <p:nvSpPr>
          <p:cNvPr id="20" name="标题文本"/>
          <p:cNvSpPr txBox="1"/>
          <p:nvPr>
            <p:ph type="title" hasCustomPrompt="1"/>
          </p:nvPr>
        </p:nvSpPr>
        <p:spPr>
          <a:prstGeom prst="rect">
            <a:avLst/>
          </a:prstGeom>
        </p:spPr>
        <p:txBody>
          <a:bodyPr/>
          <a:lstStyle/>
          <a:p>
            <a:r>
              <a:t>标题文本</a:t>
            </a:r>
          </a:p>
        </p:txBody>
      </p:sp>
      <p:sp>
        <p:nvSpPr>
          <p:cNvPr id="21" name="正文级别 1…"/>
          <p:cNvSpPr txBox="1"/>
          <p:nvPr>
            <p:ph type="body" idx="1" hasCustomPrompt="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22"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节标题">
    <p:spTree>
      <p:nvGrpSpPr>
        <p:cNvPr id="1" name=""/>
        <p:cNvGrpSpPr/>
        <p:nvPr/>
      </p:nvGrpSpPr>
      <p:grpSpPr>
        <a:xfrm>
          <a:off x="0" y="0"/>
          <a:ext cx="0" cy="0"/>
          <a:chOff x="0" y="0"/>
          <a:chExt cx="0" cy="0"/>
        </a:xfrm>
      </p:grpSpPr>
      <p:sp>
        <p:nvSpPr>
          <p:cNvPr id="29" name="标题文本"/>
          <p:cNvSpPr txBox="1"/>
          <p:nvPr>
            <p:ph type="title" hasCustomPrompt="1"/>
          </p:nvPr>
        </p:nvSpPr>
        <p:spPr>
          <a:xfrm>
            <a:off x="722312" y="3305176"/>
            <a:ext cx="7772401" cy="1021557"/>
          </a:xfrm>
          <a:prstGeom prst="rect">
            <a:avLst/>
          </a:prstGeom>
        </p:spPr>
        <p:txBody>
          <a:bodyPr anchor="t"/>
          <a:lstStyle>
            <a:lvl1pPr algn="l">
              <a:defRPr sz="4000" b="1" cap="all"/>
            </a:lvl1pPr>
          </a:lstStyle>
          <a:p>
            <a:r>
              <a:t>标题文本</a:t>
            </a:r>
          </a:p>
        </p:txBody>
      </p:sp>
      <p:sp>
        <p:nvSpPr>
          <p:cNvPr id="30" name="正文级别 1…"/>
          <p:cNvSpPr txBox="1"/>
          <p:nvPr>
            <p:ph type="body" sz="quarter" idx="1" hasCustomPrompt="1"/>
          </p:nvPr>
        </p:nvSpPr>
        <p:spPr>
          <a:xfrm>
            <a:off x="722312" y="2180034"/>
            <a:ext cx="7772401" cy="1125141"/>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正文级别 1</a:t>
            </a:r>
          </a:p>
          <a:p>
            <a:pPr lvl="1"/>
            <a:r>
              <a:t>正文级别 2</a:t>
            </a:r>
          </a:p>
          <a:p>
            <a:pPr lvl="2"/>
            <a:r>
              <a:t>正文级别 3</a:t>
            </a:r>
          </a:p>
          <a:p>
            <a:pPr lvl="3"/>
            <a:r>
              <a:t>正文级别 4</a:t>
            </a:r>
          </a:p>
          <a:p>
            <a:pPr lvl="4"/>
            <a:r>
              <a:t>正文级别 5</a:t>
            </a:r>
          </a:p>
        </p:txBody>
      </p:sp>
      <p:sp>
        <p:nvSpPr>
          <p:cNvPr id="31"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两栏内容">
    <p:spTree>
      <p:nvGrpSpPr>
        <p:cNvPr id="1" name=""/>
        <p:cNvGrpSpPr/>
        <p:nvPr/>
      </p:nvGrpSpPr>
      <p:grpSpPr>
        <a:xfrm>
          <a:off x="0" y="0"/>
          <a:ext cx="0" cy="0"/>
          <a:chOff x="0" y="0"/>
          <a:chExt cx="0" cy="0"/>
        </a:xfrm>
      </p:grpSpPr>
      <p:sp>
        <p:nvSpPr>
          <p:cNvPr id="38" name="标题文本"/>
          <p:cNvSpPr txBox="1"/>
          <p:nvPr>
            <p:ph type="title" hasCustomPrompt="1"/>
          </p:nvPr>
        </p:nvSpPr>
        <p:spPr>
          <a:prstGeom prst="rect">
            <a:avLst/>
          </a:prstGeom>
        </p:spPr>
        <p:txBody>
          <a:bodyPr/>
          <a:lstStyle/>
          <a:p>
            <a:r>
              <a:t>标题文本</a:t>
            </a:r>
          </a:p>
        </p:txBody>
      </p:sp>
      <p:sp>
        <p:nvSpPr>
          <p:cNvPr id="39" name="正文级别 1…"/>
          <p:cNvSpPr txBox="1"/>
          <p:nvPr>
            <p:ph type="body" sz="half" idx="1" hasCustomPrompt="1"/>
          </p:nvPr>
        </p:nvSpPr>
        <p:spPr>
          <a:xfrm>
            <a:off x="457200" y="900112"/>
            <a:ext cx="4038600" cy="2545558"/>
          </a:xfrm>
          <a:prstGeom prst="rect">
            <a:avLst/>
          </a:prstGeom>
        </p:spPr>
        <p:txBody>
          <a:bodyPr/>
          <a:lstStyle>
            <a:lvl1pPr>
              <a:spcBef>
                <a:spcPts val="600"/>
              </a:spcBef>
              <a:defRPr sz="2800"/>
            </a:lvl1pPr>
            <a:lvl2pPr marL="790575" indent="-333375">
              <a:spcBef>
                <a:spcPts val="600"/>
              </a:spcBef>
              <a:defRPr sz="2800"/>
            </a:lvl2pPr>
            <a:lvl3pPr marL="1234440" indent="-320040">
              <a:spcBef>
                <a:spcPts val="600"/>
              </a:spcBef>
              <a:defRPr sz="2800"/>
            </a:lvl3pPr>
            <a:lvl4pPr marL="1727200" indent="-355600">
              <a:spcBef>
                <a:spcPts val="600"/>
              </a:spcBef>
              <a:defRPr sz="2800"/>
            </a:lvl4pPr>
            <a:lvl5pPr marL="2184400" indent="-355600">
              <a:spcBef>
                <a:spcPts val="600"/>
              </a:spcBef>
              <a:defRPr sz="2800"/>
            </a:lvl5pPr>
          </a:lstStyle>
          <a:p>
            <a:r>
              <a:t>正文级别 1</a:t>
            </a:r>
          </a:p>
          <a:p>
            <a:pPr lvl="1"/>
            <a:r>
              <a:t>正文级别 2</a:t>
            </a:r>
          </a:p>
          <a:p>
            <a:pPr lvl="2"/>
            <a:r>
              <a:t>正文级别 3</a:t>
            </a:r>
          </a:p>
          <a:p>
            <a:pPr lvl="3"/>
            <a:r>
              <a:t>正文级别 4</a:t>
            </a:r>
          </a:p>
          <a:p>
            <a:pPr lvl="4"/>
            <a:r>
              <a:t>正文级别 5</a:t>
            </a:r>
          </a:p>
        </p:txBody>
      </p:sp>
      <p:sp>
        <p:nvSpPr>
          <p:cNvPr id="40"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比较">
    <p:spTree>
      <p:nvGrpSpPr>
        <p:cNvPr id="1" name=""/>
        <p:cNvGrpSpPr/>
        <p:nvPr/>
      </p:nvGrpSpPr>
      <p:grpSpPr>
        <a:xfrm>
          <a:off x="0" y="0"/>
          <a:ext cx="0" cy="0"/>
          <a:chOff x="0" y="0"/>
          <a:chExt cx="0" cy="0"/>
        </a:xfrm>
      </p:grpSpPr>
      <p:sp>
        <p:nvSpPr>
          <p:cNvPr id="47" name="标题文本"/>
          <p:cNvSpPr txBox="1"/>
          <p:nvPr>
            <p:ph type="title" hasCustomPrompt="1"/>
          </p:nvPr>
        </p:nvSpPr>
        <p:spPr>
          <a:prstGeom prst="rect">
            <a:avLst/>
          </a:prstGeom>
        </p:spPr>
        <p:txBody>
          <a:bodyPr/>
          <a:lstStyle/>
          <a:p>
            <a:r>
              <a:t>标题文本</a:t>
            </a:r>
          </a:p>
        </p:txBody>
      </p:sp>
      <p:sp>
        <p:nvSpPr>
          <p:cNvPr id="48" name="正文级别 1…"/>
          <p:cNvSpPr txBox="1"/>
          <p:nvPr>
            <p:ph type="body" sz="quarter" idx="1" hasCustomPrompt="1"/>
          </p:nvPr>
        </p:nvSpPr>
        <p:spPr>
          <a:xfrm>
            <a:off x="457200" y="1151334"/>
            <a:ext cx="4040188" cy="47982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正文级别 1</a:t>
            </a:r>
          </a:p>
          <a:p>
            <a:pPr lvl="1"/>
            <a:r>
              <a:t>正文级别 2</a:t>
            </a:r>
          </a:p>
          <a:p>
            <a:pPr lvl="2"/>
            <a:r>
              <a:t>正文级别 3</a:t>
            </a:r>
          </a:p>
          <a:p>
            <a:pPr lvl="3"/>
            <a:r>
              <a:t>正文级别 4</a:t>
            </a:r>
          </a:p>
          <a:p>
            <a:pPr lvl="4"/>
            <a:r>
              <a:t>正文级别 5</a:t>
            </a:r>
          </a:p>
        </p:txBody>
      </p:sp>
      <p:sp>
        <p:nvSpPr>
          <p:cNvPr id="49" name="文本占位符 4"/>
          <p:cNvSpPr/>
          <p:nvPr>
            <p:ph type="body" sz="quarter" idx="13"/>
          </p:nvPr>
        </p:nvSpPr>
        <p:spPr>
          <a:xfrm>
            <a:off x="4645026" y="1151334"/>
            <a:ext cx="4041776" cy="479823"/>
          </a:xfrm>
          <a:prstGeom prst="rect">
            <a:avLst/>
          </a:prstGeom>
        </p:spPr>
        <p:txBody>
          <a:bodyPr anchor="b"/>
          <a:lstStyle/>
          <a:p>
            <a:pPr marL="0" indent="0">
              <a:spcBef>
                <a:spcPts val="500"/>
              </a:spcBef>
              <a:buSzTx/>
              <a:buFontTx/>
              <a:buNone/>
              <a:defRPr sz="2400" b="1"/>
            </a:pPr>
          </a:p>
        </p:txBody>
      </p:sp>
      <p:sp>
        <p:nvSpPr>
          <p:cNvPr id="50"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仅标题">
    <p:spTree>
      <p:nvGrpSpPr>
        <p:cNvPr id="1" name=""/>
        <p:cNvGrpSpPr/>
        <p:nvPr/>
      </p:nvGrpSpPr>
      <p:grpSpPr>
        <a:xfrm>
          <a:off x="0" y="0"/>
          <a:ext cx="0" cy="0"/>
          <a:chOff x="0" y="0"/>
          <a:chExt cx="0" cy="0"/>
        </a:xfrm>
      </p:grpSpPr>
      <p:sp>
        <p:nvSpPr>
          <p:cNvPr id="57" name="标题文本"/>
          <p:cNvSpPr txBox="1"/>
          <p:nvPr>
            <p:ph type="title" hasCustomPrompt="1"/>
          </p:nvPr>
        </p:nvSpPr>
        <p:spPr>
          <a:prstGeom prst="rect">
            <a:avLst/>
          </a:prstGeom>
        </p:spPr>
        <p:txBody>
          <a:bodyPr/>
          <a:lstStyle/>
          <a:p>
            <a:r>
              <a:t>标题文本</a:t>
            </a:r>
          </a:p>
        </p:txBody>
      </p:sp>
      <p:sp>
        <p:nvSpPr>
          <p:cNvPr id="58"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65"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内容与标题">
    <p:spTree>
      <p:nvGrpSpPr>
        <p:cNvPr id="1" name=""/>
        <p:cNvGrpSpPr/>
        <p:nvPr/>
      </p:nvGrpSpPr>
      <p:grpSpPr>
        <a:xfrm>
          <a:off x="0" y="0"/>
          <a:ext cx="0" cy="0"/>
          <a:chOff x="0" y="0"/>
          <a:chExt cx="0" cy="0"/>
        </a:xfrm>
      </p:grpSpPr>
      <p:sp>
        <p:nvSpPr>
          <p:cNvPr id="72" name="标题文本"/>
          <p:cNvSpPr txBox="1"/>
          <p:nvPr>
            <p:ph type="title" hasCustomPrompt="1"/>
          </p:nvPr>
        </p:nvSpPr>
        <p:spPr>
          <a:xfrm>
            <a:off x="457201" y="204786"/>
            <a:ext cx="3008314" cy="871539"/>
          </a:xfrm>
          <a:prstGeom prst="rect">
            <a:avLst/>
          </a:prstGeom>
        </p:spPr>
        <p:txBody>
          <a:bodyPr anchor="b"/>
          <a:lstStyle>
            <a:lvl1pPr algn="l">
              <a:defRPr sz="2000" b="1"/>
            </a:lvl1pPr>
          </a:lstStyle>
          <a:p>
            <a:r>
              <a:t>标题文本</a:t>
            </a:r>
          </a:p>
        </p:txBody>
      </p:sp>
      <p:sp>
        <p:nvSpPr>
          <p:cNvPr id="73" name="正文级别 1…"/>
          <p:cNvSpPr txBox="1"/>
          <p:nvPr>
            <p:ph type="body" idx="1" hasCustomPrompt="1"/>
          </p:nvPr>
        </p:nvSpPr>
        <p:spPr>
          <a:xfrm>
            <a:off x="3575050" y="204788"/>
            <a:ext cx="5111750" cy="4389836"/>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74" name="文本占位符 3"/>
          <p:cNvSpPr/>
          <p:nvPr>
            <p:ph type="body" sz="half" idx="13"/>
          </p:nvPr>
        </p:nvSpPr>
        <p:spPr>
          <a:xfrm>
            <a:off x="457200" y="1076326"/>
            <a:ext cx="3008315" cy="3518297"/>
          </a:xfrm>
          <a:prstGeom prst="rect">
            <a:avLst/>
          </a:prstGeom>
        </p:spPr>
        <p:txBody>
          <a:bodyPr/>
          <a:lstStyle/>
          <a:p>
            <a:pPr marL="0" indent="0">
              <a:spcBef>
                <a:spcPts val="300"/>
              </a:spcBef>
              <a:buSzTx/>
              <a:buFontTx/>
              <a:buNone/>
              <a:defRPr sz="1400"/>
            </a:pPr>
          </a:p>
        </p:txBody>
      </p:sp>
      <p:sp>
        <p:nvSpPr>
          <p:cNvPr id="75"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图片与标题">
    <p:spTree>
      <p:nvGrpSpPr>
        <p:cNvPr id="1" name=""/>
        <p:cNvGrpSpPr/>
        <p:nvPr/>
      </p:nvGrpSpPr>
      <p:grpSpPr>
        <a:xfrm>
          <a:off x="0" y="0"/>
          <a:ext cx="0" cy="0"/>
          <a:chOff x="0" y="0"/>
          <a:chExt cx="0" cy="0"/>
        </a:xfrm>
      </p:grpSpPr>
      <p:sp>
        <p:nvSpPr>
          <p:cNvPr id="82" name="标题文本"/>
          <p:cNvSpPr txBox="1"/>
          <p:nvPr>
            <p:ph type="title" hasCustomPrompt="1"/>
          </p:nvPr>
        </p:nvSpPr>
        <p:spPr>
          <a:xfrm>
            <a:off x="1792288" y="3600450"/>
            <a:ext cx="5486401" cy="425054"/>
          </a:xfrm>
          <a:prstGeom prst="rect">
            <a:avLst/>
          </a:prstGeom>
        </p:spPr>
        <p:txBody>
          <a:bodyPr anchor="b"/>
          <a:lstStyle>
            <a:lvl1pPr algn="l">
              <a:defRPr sz="2000" b="1"/>
            </a:lvl1pPr>
          </a:lstStyle>
          <a:p>
            <a:r>
              <a:t>标题文本</a:t>
            </a:r>
          </a:p>
        </p:txBody>
      </p:sp>
      <p:sp>
        <p:nvSpPr>
          <p:cNvPr id="83" name="图片占位符 2"/>
          <p:cNvSpPr/>
          <p:nvPr>
            <p:ph type="pic" sz="half" idx="13"/>
          </p:nvPr>
        </p:nvSpPr>
        <p:spPr>
          <a:xfrm>
            <a:off x="1792288" y="459581"/>
            <a:ext cx="5486401" cy="3086101"/>
          </a:xfrm>
          <a:prstGeom prst="rect">
            <a:avLst/>
          </a:prstGeom>
        </p:spPr>
        <p:txBody>
          <a:bodyPr lIns="91439" rIns="91439">
            <a:noAutofit/>
          </a:bodyPr>
          <a:lstStyle/>
          <a:p/>
        </p:txBody>
      </p:sp>
      <p:sp>
        <p:nvSpPr>
          <p:cNvPr id="84" name="正文级别 1…"/>
          <p:cNvSpPr txBox="1"/>
          <p:nvPr>
            <p:ph type="body" sz="quarter" idx="1" hasCustomPrompt="1"/>
          </p:nvPr>
        </p:nvSpPr>
        <p:spPr>
          <a:xfrm>
            <a:off x="1792288" y="4025503"/>
            <a:ext cx="5486401" cy="603648"/>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正文级别 1</a:t>
            </a:r>
          </a:p>
          <a:p>
            <a:pPr lvl="1"/>
            <a:r>
              <a:t>正文级别 2</a:t>
            </a:r>
          </a:p>
          <a:p>
            <a:pPr lvl="2"/>
            <a:r>
              <a:t>正文级别 3</a:t>
            </a:r>
          </a:p>
          <a:p>
            <a:pPr lvl="3"/>
            <a:r>
              <a:t>正文级别 4</a:t>
            </a:r>
          </a:p>
          <a:p>
            <a:pPr lvl="4"/>
            <a:r>
              <a:t>正文级别 5</a:t>
            </a:r>
          </a:p>
        </p:txBody>
      </p:sp>
      <p:sp>
        <p:nvSpPr>
          <p:cNvPr id="85"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文本"/>
          <p:cNvSpPr txBox="1"/>
          <p:nvPr>
            <p:ph type="title"/>
          </p:nvPr>
        </p:nvSpPr>
        <p:spPr>
          <a:xfrm>
            <a:off x="457200" y="205978"/>
            <a:ext cx="8229600" cy="857251"/>
          </a:xfrm>
          <a:prstGeom prst="rect">
            <a:avLst/>
          </a:prstGeom>
          <a:ln w="12700">
            <a:miter lim="400000"/>
          </a:ln>
        </p:spPr>
        <p:txBody>
          <a:bodyPr lIns="45719" rIns="45719" anchor="ctr">
            <a:normAutofit/>
          </a:bodyPr>
          <a:lstStyle/>
          <a:p>
            <a:r>
              <a:t>标题文本</a:t>
            </a:r>
          </a:p>
        </p:txBody>
      </p:sp>
      <p:sp>
        <p:nvSpPr>
          <p:cNvPr id="3" name="正文级别 1…"/>
          <p:cNvSpPr txBox="1"/>
          <p:nvPr>
            <p:ph type="body" idx="1"/>
          </p:nvPr>
        </p:nvSpPr>
        <p:spPr>
          <a:xfrm>
            <a:off x="457200" y="1200150"/>
            <a:ext cx="8229600" cy="3394473"/>
          </a:xfrm>
          <a:prstGeom prst="rect">
            <a:avLst/>
          </a:prstGeom>
          <a:ln w="12700">
            <a:miter lim="400000"/>
          </a:ln>
        </p:spPr>
        <p:txBody>
          <a:bodyPr lIns="45719" rIns="45719">
            <a:normAutofit/>
          </a:bodyPr>
          <a:lstStyle/>
          <a:p>
            <a:r>
              <a:t>正文级别 1</a:t>
            </a:r>
          </a:p>
          <a:p>
            <a:pPr lvl="1"/>
            <a:r>
              <a:t>正文级别 2</a:t>
            </a:r>
          </a:p>
          <a:p>
            <a:pPr lvl="2"/>
            <a:r>
              <a:t>正文级别 3</a:t>
            </a:r>
          </a:p>
          <a:p>
            <a:pPr lvl="3"/>
            <a:r>
              <a:t>正文级别 4</a:t>
            </a:r>
          </a:p>
          <a:p>
            <a:pPr lvl="4"/>
            <a:r>
              <a:t>正文级别 5</a:t>
            </a:r>
          </a:p>
        </p:txBody>
      </p:sp>
      <p:sp>
        <p:nvSpPr>
          <p:cNvPr id="4" name="幻灯片编号"/>
          <p:cNvSpPr txBox="1"/>
          <p:nvPr>
            <p:ph type="sldNum" sz="quarter" idx="2"/>
          </p:nvPr>
        </p:nvSpPr>
        <p:spPr>
          <a:xfrm>
            <a:off x="8422818" y="4769564"/>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914400" rtl="0" latinLnBrk="0">
        <a:lnSpc>
          <a:spcPct val="100000"/>
        </a:lnSpc>
        <a:spcBef>
          <a:spcPts val="0"/>
        </a:spcBef>
        <a:spcAft>
          <a:spcPts val="0"/>
        </a:spcAft>
        <a:buClrTx/>
        <a:buSzTx/>
        <a:buFontTx/>
        <a:buNone/>
        <a:defRPr sz="4400" b="0" i="0" u="none" strike="noStrike" cap="none" spc="0" baseline="0">
          <a:ln>
            <a:noFill/>
          </a:ln>
          <a:solidFill>
            <a:srgbClr val="000000"/>
          </a:solidFill>
          <a:uFillTx/>
          <a:latin typeface="+mn-lt"/>
          <a:ea typeface="+mn-ea"/>
          <a:cs typeface="+mn-cs"/>
          <a:sym typeface="Calibri" panose="020F0502020204030204"/>
        </a:defRPr>
      </a:lvl1pPr>
      <a:lvl2pPr marL="0" marR="0" indent="0" algn="ctr" defTabSz="914400" rtl="0" latinLnBrk="0">
        <a:lnSpc>
          <a:spcPct val="100000"/>
        </a:lnSpc>
        <a:spcBef>
          <a:spcPts val="0"/>
        </a:spcBef>
        <a:spcAft>
          <a:spcPts val="0"/>
        </a:spcAft>
        <a:buClrTx/>
        <a:buSzTx/>
        <a:buFontTx/>
        <a:buNone/>
        <a:defRPr sz="4400" b="0" i="0" u="none" strike="noStrike" cap="none" spc="0" baseline="0">
          <a:ln>
            <a:noFill/>
          </a:ln>
          <a:solidFill>
            <a:srgbClr val="000000"/>
          </a:solidFill>
          <a:uFillTx/>
          <a:latin typeface="+mn-lt"/>
          <a:ea typeface="+mn-ea"/>
          <a:cs typeface="+mn-cs"/>
          <a:sym typeface="Calibri" panose="020F0502020204030204"/>
        </a:defRPr>
      </a:lvl2pPr>
      <a:lvl3pPr marL="0" marR="0" indent="0" algn="ctr" defTabSz="914400" rtl="0" latinLnBrk="0">
        <a:lnSpc>
          <a:spcPct val="100000"/>
        </a:lnSpc>
        <a:spcBef>
          <a:spcPts val="0"/>
        </a:spcBef>
        <a:spcAft>
          <a:spcPts val="0"/>
        </a:spcAft>
        <a:buClrTx/>
        <a:buSzTx/>
        <a:buFontTx/>
        <a:buNone/>
        <a:defRPr sz="4400" b="0" i="0" u="none" strike="noStrike" cap="none" spc="0" baseline="0">
          <a:ln>
            <a:noFill/>
          </a:ln>
          <a:solidFill>
            <a:srgbClr val="000000"/>
          </a:solidFill>
          <a:uFillTx/>
          <a:latin typeface="+mn-lt"/>
          <a:ea typeface="+mn-ea"/>
          <a:cs typeface="+mn-cs"/>
          <a:sym typeface="Calibri" panose="020F0502020204030204"/>
        </a:defRPr>
      </a:lvl3pPr>
      <a:lvl4pPr marL="0" marR="0" indent="0" algn="ctr" defTabSz="914400" rtl="0" latinLnBrk="0">
        <a:lnSpc>
          <a:spcPct val="100000"/>
        </a:lnSpc>
        <a:spcBef>
          <a:spcPts val="0"/>
        </a:spcBef>
        <a:spcAft>
          <a:spcPts val="0"/>
        </a:spcAft>
        <a:buClrTx/>
        <a:buSzTx/>
        <a:buFontTx/>
        <a:buNone/>
        <a:defRPr sz="4400" b="0" i="0" u="none" strike="noStrike" cap="none" spc="0" baseline="0">
          <a:ln>
            <a:noFill/>
          </a:ln>
          <a:solidFill>
            <a:srgbClr val="000000"/>
          </a:solidFill>
          <a:uFillTx/>
          <a:latin typeface="+mn-lt"/>
          <a:ea typeface="+mn-ea"/>
          <a:cs typeface="+mn-cs"/>
          <a:sym typeface="Calibri" panose="020F0502020204030204"/>
        </a:defRPr>
      </a:lvl4pPr>
      <a:lvl5pPr marL="0" marR="0" indent="0" algn="ctr" defTabSz="914400" rtl="0" latinLnBrk="0">
        <a:lnSpc>
          <a:spcPct val="100000"/>
        </a:lnSpc>
        <a:spcBef>
          <a:spcPts val="0"/>
        </a:spcBef>
        <a:spcAft>
          <a:spcPts val="0"/>
        </a:spcAft>
        <a:buClrTx/>
        <a:buSzTx/>
        <a:buFontTx/>
        <a:buNone/>
        <a:defRPr sz="4400" b="0" i="0" u="none" strike="noStrike" cap="none" spc="0" baseline="0">
          <a:ln>
            <a:noFill/>
          </a:ln>
          <a:solidFill>
            <a:srgbClr val="000000"/>
          </a:solidFill>
          <a:uFillTx/>
          <a:latin typeface="+mn-lt"/>
          <a:ea typeface="+mn-ea"/>
          <a:cs typeface="+mn-cs"/>
          <a:sym typeface="Calibri" panose="020F0502020204030204"/>
        </a:defRPr>
      </a:lvl5pPr>
      <a:lvl6pPr marL="0" marR="0" indent="0" algn="ctr" defTabSz="914400" rtl="0" latinLnBrk="0">
        <a:lnSpc>
          <a:spcPct val="100000"/>
        </a:lnSpc>
        <a:spcBef>
          <a:spcPts val="0"/>
        </a:spcBef>
        <a:spcAft>
          <a:spcPts val="0"/>
        </a:spcAft>
        <a:buClrTx/>
        <a:buSzTx/>
        <a:buFontTx/>
        <a:buNone/>
        <a:defRPr sz="4400" b="0" i="0" u="none" strike="noStrike" cap="none" spc="0" baseline="0">
          <a:ln>
            <a:noFill/>
          </a:ln>
          <a:solidFill>
            <a:srgbClr val="000000"/>
          </a:solidFill>
          <a:uFillTx/>
          <a:latin typeface="+mn-lt"/>
          <a:ea typeface="+mn-ea"/>
          <a:cs typeface="+mn-cs"/>
          <a:sym typeface="Calibri" panose="020F0502020204030204"/>
        </a:defRPr>
      </a:lvl6pPr>
      <a:lvl7pPr marL="0" marR="0" indent="0" algn="ctr" defTabSz="914400" rtl="0" latinLnBrk="0">
        <a:lnSpc>
          <a:spcPct val="100000"/>
        </a:lnSpc>
        <a:spcBef>
          <a:spcPts val="0"/>
        </a:spcBef>
        <a:spcAft>
          <a:spcPts val="0"/>
        </a:spcAft>
        <a:buClrTx/>
        <a:buSzTx/>
        <a:buFontTx/>
        <a:buNone/>
        <a:defRPr sz="4400" b="0" i="0" u="none" strike="noStrike" cap="none" spc="0" baseline="0">
          <a:ln>
            <a:noFill/>
          </a:ln>
          <a:solidFill>
            <a:srgbClr val="000000"/>
          </a:solidFill>
          <a:uFillTx/>
          <a:latin typeface="+mn-lt"/>
          <a:ea typeface="+mn-ea"/>
          <a:cs typeface="+mn-cs"/>
          <a:sym typeface="Calibri" panose="020F0502020204030204"/>
        </a:defRPr>
      </a:lvl7pPr>
      <a:lvl8pPr marL="0" marR="0" indent="0" algn="ctr" defTabSz="914400" rtl="0" latinLnBrk="0">
        <a:lnSpc>
          <a:spcPct val="100000"/>
        </a:lnSpc>
        <a:spcBef>
          <a:spcPts val="0"/>
        </a:spcBef>
        <a:spcAft>
          <a:spcPts val="0"/>
        </a:spcAft>
        <a:buClrTx/>
        <a:buSzTx/>
        <a:buFontTx/>
        <a:buNone/>
        <a:defRPr sz="4400" b="0" i="0" u="none" strike="noStrike" cap="none" spc="0" baseline="0">
          <a:ln>
            <a:noFill/>
          </a:ln>
          <a:solidFill>
            <a:srgbClr val="000000"/>
          </a:solidFill>
          <a:uFillTx/>
          <a:latin typeface="+mn-lt"/>
          <a:ea typeface="+mn-ea"/>
          <a:cs typeface="+mn-cs"/>
          <a:sym typeface="Calibri" panose="020F0502020204030204"/>
        </a:defRPr>
      </a:lvl8pPr>
      <a:lvl9pPr marL="0" marR="0" indent="0" algn="ctr" defTabSz="914400" rtl="0" latinLnBrk="0">
        <a:lnSpc>
          <a:spcPct val="100000"/>
        </a:lnSpc>
        <a:spcBef>
          <a:spcPts val="0"/>
        </a:spcBef>
        <a:spcAft>
          <a:spcPts val="0"/>
        </a:spcAft>
        <a:buClrTx/>
        <a:buSzTx/>
        <a:buFontTx/>
        <a:buNone/>
        <a:defRPr sz="4400" b="0" i="0" u="none" strike="noStrike" cap="none" spc="0" baseline="0">
          <a:ln>
            <a:noFill/>
          </a:ln>
          <a:solidFill>
            <a:srgbClr val="000000"/>
          </a:solidFill>
          <a:uFillTx/>
          <a:latin typeface="+mn-lt"/>
          <a:ea typeface="+mn-ea"/>
          <a:cs typeface="+mn-cs"/>
          <a:sym typeface="Calibri" panose="020F0502020204030204"/>
        </a:defRPr>
      </a:lvl9pPr>
    </p:titleStyle>
    <p:bodyStyle>
      <a:lvl1pPr marL="342900" marR="0" indent="-342900" algn="l" defTabSz="914400" rtl="0" latinLnBrk="0">
        <a:lnSpc>
          <a:spcPct val="100000"/>
        </a:lnSpc>
        <a:spcBef>
          <a:spcPts val="700"/>
        </a:spcBef>
        <a:spcAft>
          <a:spcPts val="0"/>
        </a:spcAft>
        <a:buClrTx/>
        <a:buSzPct val="100000"/>
        <a:buFont typeface="Arial" panose="020B0604020202020204"/>
        <a:buChar char="•"/>
        <a:defRPr sz="3200" b="0" i="0" u="none" strike="noStrike" cap="none" spc="0" baseline="0">
          <a:ln>
            <a:noFill/>
          </a:ln>
          <a:solidFill>
            <a:srgbClr val="000000"/>
          </a:solidFill>
          <a:uFillTx/>
          <a:latin typeface="+mn-lt"/>
          <a:ea typeface="+mn-ea"/>
          <a:cs typeface="+mn-cs"/>
          <a:sym typeface="Calibri" panose="020F0502020204030204"/>
        </a:defRPr>
      </a:lvl1pPr>
      <a:lvl2pPr marL="783590" marR="0" indent="-326390" algn="l" defTabSz="914400" rtl="0" latinLnBrk="0">
        <a:lnSpc>
          <a:spcPct val="100000"/>
        </a:lnSpc>
        <a:spcBef>
          <a:spcPts val="700"/>
        </a:spcBef>
        <a:spcAft>
          <a:spcPts val="0"/>
        </a:spcAft>
        <a:buClrTx/>
        <a:buSzPct val="100000"/>
        <a:buFont typeface="Arial" panose="020B0604020202020204"/>
        <a:buChar char="–"/>
        <a:defRPr sz="3200" b="0" i="0" u="none" strike="noStrike" cap="none" spc="0" baseline="0">
          <a:ln>
            <a:noFill/>
          </a:ln>
          <a:solidFill>
            <a:srgbClr val="000000"/>
          </a:solidFill>
          <a:uFillTx/>
          <a:latin typeface="+mn-lt"/>
          <a:ea typeface="+mn-ea"/>
          <a:cs typeface="+mn-cs"/>
          <a:sym typeface="Calibri" panose="020F0502020204030204"/>
        </a:defRPr>
      </a:lvl2pPr>
      <a:lvl3pPr marL="1219200" marR="0" indent="-304800" algn="l" defTabSz="914400" rtl="0" latinLnBrk="0">
        <a:lnSpc>
          <a:spcPct val="100000"/>
        </a:lnSpc>
        <a:spcBef>
          <a:spcPts val="700"/>
        </a:spcBef>
        <a:spcAft>
          <a:spcPts val="0"/>
        </a:spcAft>
        <a:buClrTx/>
        <a:buSzPct val="100000"/>
        <a:buFont typeface="Arial" panose="020B0604020202020204"/>
        <a:buChar char="•"/>
        <a:defRPr sz="3200" b="0" i="0" u="none" strike="noStrike" cap="none" spc="0" baseline="0">
          <a:ln>
            <a:noFill/>
          </a:ln>
          <a:solidFill>
            <a:srgbClr val="000000"/>
          </a:solidFill>
          <a:uFillTx/>
          <a:latin typeface="+mn-lt"/>
          <a:ea typeface="+mn-ea"/>
          <a:cs typeface="+mn-cs"/>
          <a:sym typeface="Calibri" panose="020F0502020204030204"/>
        </a:defRPr>
      </a:lvl3pPr>
      <a:lvl4pPr marL="1737360" marR="0" indent="-365760" algn="l" defTabSz="914400" rtl="0" latinLnBrk="0">
        <a:lnSpc>
          <a:spcPct val="100000"/>
        </a:lnSpc>
        <a:spcBef>
          <a:spcPts val="700"/>
        </a:spcBef>
        <a:spcAft>
          <a:spcPts val="0"/>
        </a:spcAft>
        <a:buClrTx/>
        <a:buSzPct val="100000"/>
        <a:buFont typeface="Arial" panose="020B0604020202020204"/>
        <a:buChar char="–"/>
        <a:defRPr sz="3200" b="0" i="0" u="none" strike="noStrike" cap="none" spc="0" baseline="0">
          <a:ln>
            <a:noFill/>
          </a:ln>
          <a:solidFill>
            <a:srgbClr val="000000"/>
          </a:solidFill>
          <a:uFillTx/>
          <a:latin typeface="+mn-lt"/>
          <a:ea typeface="+mn-ea"/>
          <a:cs typeface="+mn-cs"/>
          <a:sym typeface="Calibri" panose="020F0502020204030204"/>
        </a:defRPr>
      </a:lvl4pPr>
      <a:lvl5pPr marL="2194560" marR="0" indent="-365760" algn="l" defTabSz="914400" rtl="0" latinLnBrk="0">
        <a:lnSpc>
          <a:spcPct val="100000"/>
        </a:lnSpc>
        <a:spcBef>
          <a:spcPts val="700"/>
        </a:spcBef>
        <a:spcAft>
          <a:spcPts val="0"/>
        </a:spcAft>
        <a:buClrTx/>
        <a:buSzPct val="100000"/>
        <a:buFont typeface="Arial" panose="020B0604020202020204"/>
        <a:buChar char="»"/>
        <a:defRPr sz="3200" b="0" i="0" u="none" strike="noStrike" cap="none" spc="0" baseline="0">
          <a:ln>
            <a:noFill/>
          </a:ln>
          <a:solidFill>
            <a:srgbClr val="000000"/>
          </a:solidFill>
          <a:uFillTx/>
          <a:latin typeface="+mn-lt"/>
          <a:ea typeface="+mn-ea"/>
          <a:cs typeface="+mn-cs"/>
          <a:sym typeface="Calibri" panose="020F0502020204030204"/>
        </a:defRPr>
      </a:lvl5pPr>
      <a:lvl6pPr marL="2651760" marR="0" indent="-365760" algn="l" defTabSz="914400" rtl="0" latinLnBrk="0">
        <a:lnSpc>
          <a:spcPct val="100000"/>
        </a:lnSpc>
        <a:spcBef>
          <a:spcPts val="700"/>
        </a:spcBef>
        <a:spcAft>
          <a:spcPts val="0"/>
        </a:spcAft>
        <a:buClrTx/>
        <a:buSzPct val="100000"/>
        <a:buFont typeface="Arial" panose="020B0604020202020204"/>
        <a:buChar char="•"/>
        <a:defRPr sz="3200" b="0" i="0" u="none" strike="noStrike" cap="none" spc="0" baseline="0">
          <a:ln>
            <a:noFill/>
          </a:ln>
          <a:solidFill>
            <a:srgbClr val="000000"/>
          </a:solidFill>
          <a:uFillTx/>
          <a:latin typeface="+mn-lt"/>
          <a:ea typeface="+mn-ea"/>
          <a:cs typeface="+mn-cs"/>
          <a:sym typeface="Calibri" panose="020F0502020204030204"/>
        </a:defRPr>
      </a:lvl6pPr>
      <a:lvl7pPr marL="3108960" marR="0" indent="-365760" algn="l" defTabSz="914400" rtl="0" latinLnBrk="0">
        <a:lnSpc>
          <a:spcPct val="100000"/>
        </a:lnSpc>
        <a:spcBef>
          <a:spcPts val="700"/>
        </a:spcBef>
        <a:spcAft>
          <a:spcPts val="0"/>
        </a:spcAft>
        <a:buClrTx/>
        <a:buSzPct val="100000"/>
        <a:buFont typeface="Arial" panose="020B0604020202020204"/>
        <a:buChar char="•"/>
        <a:defRPr sz="3200" b="0" i="0" u="none" strike="noStrike" cap="none" spc="0" baseline="0">
          <a:ln>
            <a:noFill/>
          </a:ln>
          <a:solidFill>
            <a:srgbClr val="000000"/>
          </a:solidFill>
          <a:uFillTx/>
          <a:latin typeface="+mn-lt"/>
          <a:ea typeface="+mn-ea"/>
          <a:cs typeface="+mn-cs"/>
          <a:sym typeface="Calibri" panose="020F0502020204030204"/>
        </a:defRPr>
      </a:lvl7pPr>
      <a:lvl8pPr marL="3566160" marR="0" indent="-365760" algn="l" defTabSz="914400" rtl="0" latinLnBrk="0">
        <a:lnSpc>
          <a:spcPct val="100000"/>
        </a:lnSpc>
        <a:spcBef>
          <a:spcPts val="700"/>
        </a:spcBef>
        <a:spcAft>
          <a:spcPts val="0"/>
        </a:spcAft>
        <a:buClrTx/>
        <a:buSzPct val="100000"/>
        <a:buFont typeface="Arial" panose="020B0604020202020204"/>
        <a:buChar char="•"/>
        <a:defRPr sz="3200" b="0" i="0" u="none" strike="noStrike" cap="none" spc="0" baseline="0">
          <a:ln>
            <a:noFill/>
          </a:ln>
          <a:solidFill>
            <a:srgbClr val="000000"/>
          </a:solidFill>
          <a:uFillTx/>
          <a:latin typeface="+mn-lt"/>
          <a:ea typeface="+mn-ea"/>
          <a:cs typeface="+mn-cs"/>
          <a:sym typeface="Calibri" panose="020F0502020204030204"/>
        </a:defRPr>
      </a:lvl8pPr>
      <a:lvl9pPr marL="4023360" marR="0" indent="-365760" algn="l" defTabSz="914400" rtl="0" latinLnBrk="0">
        <a:lnSpc>
          <a:spcPct val="100000"/>
        </a:lnSpc>
        <a:spcBef>
          <a:spcPts val="700"/>
        </a:spcBef>
        <a:spcAft>
          <a:spcPts val="0"/>
        </a:spcAft>
        <a:buClrTx/>
        <a:buSzPct val="100000"/>
        <a:buFont typeface="Arial" panose="020B0604020202020204"/>
        <a:buChar char="•"/>
        <a:defRPr sz="3200" b="0" i="0" u="none" strike="noStrike" cap="none" spc="0" baseline="0">
          <a:ln>
            <a:noFill/>
          </a:ln>
          <a:solidFill>
            <a:srgbClr val="000000"/>
          </a:solidFill>
          <a:uFillTx/>
          <a:latin typeface="+mn-lt"/>
          <a:ea typeface="+mn-ea"/>
          <a:cs typeface="+mn-cs"/>
          <a:sym typeface="Calibri" panose="020F0502020204030204"/>
        </a:defRPr>
      </a:lvl9pPr>
    </p:bodyStyle>
    <p:otherStyle>
      <a:lvl1pPr marL="0" marR="0" indent="0" algn="r" defTabSz="9144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1pPr>
      <a:lvl2pPr marL="0" marR="0" indent="457200" algn="r" defTabSz="9144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2pPr>
      <a:lvl3pPr marL="0" marR="0" indent="914400" algn="r" defTabSz="9144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3pPr>
      <a:lvl4pPr marL="0" marR="0" indent="1371600" algn="r" defTabSz="9144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4pPr>
      <a:lvl5pPr marL="0" marR="0" indent="1828800" algn="r" defTabSz="9144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5pPr>
      <a:lvl6pPr marL="0" marR="0" indent="2286000" algn="r" defTabSz="9144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6pPr>
      <a:lvl7pPr marL="0" marR="0" indent="2743200" algn="r" defTabSz="9144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7pPr>
      <a:lvl8pPr marL="0" marR="0" indent="3200400" algn="r" defTabSz="9144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8pPr>
      <a:lvl9pPr marL="0" marR="0" indent="3657600" algn="r" defTabSz="9144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3.jpeg"/></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10.xml"/><Relationship Id="rId5" Type="http://schemas.openxmlformats.org/officeDocument/2006/relationships/image" Target="../media/image28.jpeg"/><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9.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30.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31.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jpe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image" Target="../media/image33.jpeg"/></Relationships>
</file>

<file path=ppt/slides/_rels/slide2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2.jpeg"/></Relationships>
</file>

<file path=ppt/slides/_rels/slide27.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s>
</file>

<file path=ppt/slides/_rels/slide28.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image" Target="../media/image49.jpeg"/></Relationships>
</file>

<file path=ppt/slides/_rels/slide29.xml.rels><?xml version="1.0" encoding="UTF-8" standalone="yes"?>
<Relationships xmlns="http://schemas.openxmlformats.org/package/2006/relationships"><Relationship Id="rId9" Type="http://schemas.openxmlformats.org/officeDocument/2006/relationships/image" Target="../media/image59.png"/><Relationship Id="rId8" Type="http://schemas.openxmlformats.org/officeDocument/2006/relationships/image" Target="../media/image58.png"/><Relationship Id="rId7" Type="http://schemas.openxmlformats.org/officeDocument/2006/relationships/tags" Target="../tags/tag4.xml"/><Relationship Id="rId6" Type="http://schemas.openxmlformats.org/officeDocument/2006/relationships/image" Target="../media/image57.png"/><Relationship Id="rId5" Type="http://schemas.openxmlformats.org/officeDocument/2006/relationships/tags" Target="../tags/tag3.xml"/><Relationship Id="rId4" Type="http://schemas.openxmlformats.org/officeDocument/2006/relationships/image" Target="../media/image56.png"/><Relationship Id="rId3" Type="http://schemas.openxmlformats.org/officeDocument/2006/relationships/tags" Target="../tags/tag2.xml"/><Relationship Id="rId2" Type="http://schemas.openxmlformats.org/officeDocument/2006/relationships/image" Target="../media/image55.png"/><Relationship Id="rId11" Type="http://schemas.openxmlformats.org/officeDocument/2006/relationships/slideLayout" Target="../slideLayouts/slideLayout7.xml"/><Relationship Id="rId10" Type="http://schemas.openxmlformats.org/officeDocument/2006/relationships/image" Target="../media/image60.png"/><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11.xml"/><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image" Target="../media/image61.jpeg"/></Relationships>
</file>

<file path=ppt/slides/_rels/slide31.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67.jpeg"/><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image" Target="../media/image64.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8.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69.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70.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1.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72.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3.jpeg"/></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image" Target="../media/image74.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7.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标题 1"/>
          <p:cNvSpPr txBox="1"/>
          <p:nvPr>
            <p:ph type="ctrTitle"/>
          </p:nvPr>
        </p:nvSpPr>
        <p:spPr>
          <a:prstGeom prst="rect">
            <a:avLst/>
          </a:prstGeom>
        </p:spPr>
        <p:txBody>
          <a:bodyPr/>
          <a:lstStyle/>
          <a:p>
            <a:r>
              <a:t> </a:t>
            </a:r>
          </a:p>
        </p:txBody>
      </p:sp>
      <p:sp>
        <p:nvSpPr>
          <p:cNvPr id="125" name="副标题 2"/>
          <p:cNvSpPr txBox="1"/>
          <p:nvPr>
            <p:ph type="subTitle" sz="quarter" idx="1"/>
          </p:nvPr>
        </p:nvSpPr>
        <p:spPr>
          <a:prstGeom prst="rect">
            <a:avLst/>
          </a:prstGeom>
        </p:spPr>
        <p:txBody>
          <a:bodyPr/>
          <a:lstStyle/>
          <a:p/>
        </p:txBody>
      </p:sp>
      <p:pic>
        <p:nvPicPr>
          <p:cNvPr id="126" name="星光书屋5.JPG" descr="星光书屋5.JPG"/>
          <p:cNvPicPr>
            <a:picLocks noChangeAspect="1"/>
          </p:cNvPicPr>
          <p:nvPr/>
        </p:nvPicPr>
        <p:blipFill>
          <a:blip r:embed="rId1"/>
          <a:srcRect/>
          <a:stretch>
            <a:fillRect/>
          </a:stretch>
        </p:blipFill>
        <p:spPr>
          <a:xfrm>
            <a:off x="-1129389" y="-202919"/>
            <a:ext cx="11175899" cy="6284581"/>
          </a:xfrm>
          <a:prstGeom prst="rect">
            <a:avLst/>
          </a:prstGeom>
          <a:ln w="12700">
            <a:miter lim="400000"/>
            <a:headEnd/>
            <a:tailEnd/>
          </a:ln>
        </p:spPr>
      </p:pic>
      <p:sp>
        <p:nvSpPr>
          <p:cNvPr id="127" name="矩形"/>
          <p:cNvSpPr/>
          <p:nvPr/>
        </p:nvSpPr>
        <p:spPr>
          <a:xfrm>
            <a:off x="-535324" y="-286"/>
            <a:ext cx="10214648" cy="5144072"/>
          </a:xfrm>
          <a:prstGeom prst="rect">
            <a:avLst/>
          </a:prstGeom>
          <a:solidFill>
            <a:srgbClr val="DDDDDD">
              <a:alpha val="17583"/>
            </a:srgbClr>
          </a:solidFill>
          <a:ln w="25400">
            <a:solidFill>
              <a:srgbClr val="DDDDDD">
                <a:alpha val="17583"/>
              </a:srgbClr>
            </a:solidFill>
          </a:ln>
          <a:effectLst>
            <a:outerShdw blurRad="38100" dist="23000" dir="5400000" rotWithShape="0">
              <a:srgbClr val="000000">
                <a:alpha val="0"/>
              </a:srgbClr>
            </a:outerShdw>
          </a:effectLst>
        </p:spPr>
        <p:txBody>
          <a:bodyPr lIns="45719" rIns="45719" anchor="ctr"/>
          <a:lstStyle/>
          <a:p/>
        </p:txBody>
      </p:sp>
      <p:sp>
        <p:nvSpPr>
          <p:cNvPr id="128" name="TextBox 7"/>
          <p:cNvSpPr txBox="1"/>
          <p:nvPr/>
        </p:nvSpPr>
        <p:spPr>
          <a:xfrm>
            <a:off x="2105153" y="1280344"/>
            <a:ext cx="7382760" cy="1386841"/>
          </a:xfrm>
          <a:prstGeom prst="rect">
            <a:avLst/>
          </a:prstGeom>
          <a:ln w="12700">
            <a:miter lim="400000"/>
          </a:ln>
        </p:spPr>
        <p:txBody>
          <a:bodyPr lIns="45719" rIns="45719">
            <a:spAutoFit/>
          </a:bodyPr>
          <a:lstStyle/>
          <a:p>
            <a:pPr>
              <a:defRPr sz="3600">
                <a:solidFill>
                  <a:schemeClr val="accent5">
                    <a:satOff val="-6838"/>
                    <a:lumOff val="-10700"/>
                  </a:schemeClr>
                </a:solidFill>
                <a:latin typeface="Arial Black" panose="020B0A04020102020204"/>
                <a:ea typeface="Arial Black" panose="020B0A04020102020204"/>
                <a:cs typeface="Arial Black" panose="020B0A04020102020204"/>
                <a:sym typeface="Arial Black" panose="020B0A04020102020204"/>
              </a:defRPr>
            </a:pPr>
            <a:r>
              <a:t>GREEN EFFORTS</a:t>
            </a:r>
          </a:p>
          <a:p>
            <a:pPr>
              <a:defRPr sz="3600">
                <a:solidFill>
                  <a:schemeClr val="accent5">
                    <a:satOff val="-6838"/>
                    <a:lumOff val="-10700"/>
                  </a:schemeClr>
                </a:solidFill>
                <a:latin typeface="Arial Black" panose="020B0A04020102020204"/>
                <a:ea typeface="Arial Black" panose="020B0A04020102020204"/>
                <a:cs typeface="Arial Black" panose="020B0A04020102020204"/>
                <a:sym typeface="Arial Black" panose="020B0A04020102020204"/>
              </a:defRPr>
            </a:pPr>
            <a:r>
              <a:t>OF PINGSHAN LIBRARY</a:t>
            </a:r>
          </a:p>
        </p:txBody>
      </p:sp>
      <p:pic>
        <p:nvPicPr>
          <p:cNvPr id="129" name="5981580414538_.pic_hd.jpg" descr="5981580414538_.pic_hd.jpg"/>
          <p:cNvPicPr>
            <a:picLocks noChangeAspect="1"/>
          </p:cNvPicPr>
          <p:nvPr/>
        </p:nvPicPr>
        <p:blipFill>
          <a:blip r:embed="rId2"/>
          <a:stretch>
            <a:fillRect/>
          </a:stretch>
        </p:blipFill>
        <p:spPr>
          <a:xfrm>
            <a:off x="-190411" y="156859"/>
            <a:ext cx="871064" cy="691419"/>
          </a:xfrm>
          <a:prstGeom prst="rect">
            <a:avLst/>
          </a:prstGeom>
          <a:ln w="12700">
            <a:miter lim="400000"/>
            <a:headEnd/>
            <a:tailEnd/>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Freeform 46"/>
          <p:cNvSpPr/>
          <p:nvPr/>
        </p:nvSpPr>
        <p:spPr>
          <a:xfrm>
            <a:off x="4341971" y="4355496"/>
            <a:ext cx="327401" cy="359866"/>
          </a:xfrm>
          <a:custGeom>
            <a:avLst/>
            <a:gdLst/>
            <a:ahLst/>
            <a:cxnLst>
              <a:cxn ang="0">
                <a:pos x="wd2" y="hd2"/>
              </a:cxn>
              <a:cxn ang="5400000">
                <a:pos x="wd2" y="hd2"/>
              </a:cxn>
              <a:cxn ang="10800000">
                <a:pos x="wd2" y="hd2"/>
              </a:cxn>
              <a:cxn ang="16200000">
                <a:pos x="wd2" y="hd2"/>
              </a:cxn>
            </a:cxnLst>
            <a:rect l="0" t="0" r="r" b="b"/>
            <a:pathLst>
              <a:path w="21458" h="21307" extrusionOk="0">
                <a:moveTo>
                  <a:pt x="21014" y="8872"/>
                </a:moveTo>
                <a:cubicBezTo>
                  <a:pt x="21600" y="8167"/>
                  <a:pt x="21502" y="7461"/>
                  <a:pt x="21307" y="7020"/>
                </a:cubicBezTo>
                <a:cubicBezTo>
                  <a:pt x="21111" y="6491"/>
                  <a:pt x="20720" y="6227"/>
                  <a:pt x="20720" y="6227"/>
                </a:cubicBezTo>
                <a:cubicBezTo>
                  <a:pt x="20720" y="6139"/>
                  <a:pt x="20720" y="6139"/>
                  <a:pt x="20720" y="6139"/>
                </a:cubicBezTo>
                <a:cubicBezTo>
                  <a:pt x="20720" y="6139"/>
                  <a:pt x="20720" y="6139"/>
                  <a:pt x="20720" y="6139"/>
                </a:cubicBezTo>
                <a:cubicBezTo>
                  <a:pt x="20720" y="6139"/>
                  <a:pt x="14172" y="1642"/>
                  <a:pt x="12413" y="496"/>
                </a:cubicBezTo>
                <a:cubicBezTo>
                  <a:pt x="11435" y="-209"/>
                  <a:pt x="10458" y="-33"/>
                  <a:pt x="9871" y="232"/>
                </a:cubicBezTo>
                <a:cubicBezTo>
                  <a:pt x="9187" y="496"/>
                  <a:pt x="8796" y="937"/>
                  <a:pt x="8796" y="1025"/>
                </a:cubicBezTo>
                <a:cubicBezTo>
                  <a:pt x="0" y="11429"/>
                  <a:pt x="0" y="11429"/>
                  <a:pt x="0" y="11429"/>
                </a:cubicBezTo>
                <a:cubicBezTo>
                  <a:pt x="98" y="11605"/>
                  <a:pt x="98" y="11605"/>
                  <a:pt x="98" y="11605"/>
                </a:cubicBezTo>
                <a:cubicBezTo>
                  <a:pt x="1759" y="16454"/>
                  <a:pt x="1759" y="16454"/>
                  <a:pt x="1759" y="16454"/>
                </a:cubicBezTo>
                <a:cubicBezTo>
                  <a:pt x="1857" y="16542"/>
                  <a:pt x="1857" y="16542"/>
                  <a:pt x="1857" y="16542"/>
                </a:cubicBezTo>
                <a:cubicBezTo>
                  <a:pt x="1857" y="16542"/>
                  <a:pt x="7233" y="20157"/>
                  <a:pt x="8405" y="20950"/>
                </a:cubicBezTo>
                <a:cubicBezTo>
                  <a:pt x="8405" y="20950"/>
                  <a:pt x="8405" y="20950"/>
                  <a:pt x="8405" y="20950"/>
                </a:cubicBezTo>
                <a:cubicBezTo>
                  <a:pt x="9090" y="21391"/>
                  <a:pt x="9774" y="21391"/>
                  <a:pt x="10262" y="21127"/>
                </a:cubicBezTo>
                <a:cubicBezTo>
                  <a:pt x="10751" y="20950"/>
                  <a:pt x="11044" y="20686"/>
                  <a:pt x="11142" y="20686"/>
                </a:cubicBezTo>
                <a:cubicBezTo>
                  <a:pt x="11142" y="20686"/>
                  <a:pt x="11142" y="20686"/>
                  <a:pt x="11142" y="20686"/>
                </a:cubicBezTo>
                <a:cubicBezTo>
                  <a:pt x="11142" y="20686"/>
                  <a:pt x="11142" y="20686"/>
                  <a:pt x="11142" y="20686"/>
                </a:cubicBezTo>
                <a:cubicBezTo>
                  <a:pt x="11142" y="20686"/>
                  <a:pt x="20134" y="10018"/>
                  <a:pt x="21014" y="8872"/>
                </a:cubicBezTo>
                <a:close/>
                <a:moveTo>
                  <a:pt x="2150" y="15396"/>
                </a:moveTo>
                <a:cubicBezTo>
                  <a:pt x="1075" y="12310"/>
                  <a:pt x="1075" y="12310"/>
                  <a:pt x="1075" y="12310"/>
                </a:cubicBezTo>
                <a:cubicBezTo>
                  <a:pt x="2737" y="13456"/>
                  <a:pt x="2737" y="13456"/>
                  <a:pt x="2737" y="13456"/>
                </a:cubicBezTo>
                <a:cubicBezTo>
                  <a:pt x="2737" y="13456"/>
                  <a:pt x="2737" y="13456"/>
                  <a:pt x="2834" y="13544"/>
                </a:cubicBezTo>
                <a:cubicBezTo>
                  <a:pt x="2932" y="13633"/>
                  <a:pt x="3030" y="13721"/>
                  <a:pt x="3128" y="13897"/>
                </a:cubicBezTo>
                <a:cubicBezTo>
                  <a:pt x="3128" y="14073"/>
                  <a:pt x="3128" y="14162"/>
                  <a:pt x="3030" y="14426"/>
                </a:cubicBezTo>
                <a:cubicBezTo>
                  <a:pt x="2737" y="14779"/>
                  <a:pt x="2346" y="15131"/>
                  <a:pt x="2150" y="15396"/>
                </a:cubicBezTo>
                <a:close/>
                <a:moveTo>
                  <a:pt x="10556" y="20245"/>
                </a:moveTo>
                <a:cubicBezTo>
                  <a:pt x="10556" y="20245"/>
                  <a:pt x="10556" y="20333"/>
                  <a:pt x="10458" y="20333"/>
                </a:cubicBezTo>
                <a:cubicBezTo>
                  <a:pt x="10262" y="20509"/>
                  <a:pt x="10067" y="20598"/>
                  <a:pt x="9774" y="20686"/>
                </a:cubicBezTo>
                <a:cubicBezTo>
                  <a:pt x="9481" y="20686"/>
                  <a:pt x="9187" y="20686"/>
                  <a:pt x="8796" y="20421"/>
                </a:cubicBezTo>
                <a:cubicBezTo>
                  <a:pt x="7819" y="19804"/>
                  <a:pt x="3323" y="16718"/>
                  <a:pt x="2443" y="16101"/>
                </a:cubicBezTo>
                <a:cubicBezTo>
                  <a:pt x="2639" y="15837"/>
                  <a:pt x="3128" y="15308"/>
                  <a:pt x="3519" y="14779"/>
                </a:cubicBezTo>
                <a:cubicBezTo>
                  <a:pt x="3910" y="14338"/>
                  <a:pt x="3812" y="13809"/>
                  <a:pt x="3616" y="13456"/>
                </a:cubicBezTo>
                <a:cubicBezTo>
                  <a:pt x="3421" y="13104"/>
                  <a:pt x="3128" y="12927"/>
                  <a:pt x="3128" y="12927"/>
                </a:cubicBezTo>
                <a:cubicBezTo>
                  <a:pt x="880" y="11429"/>
                  <a:pt x="880" y="11429"/>
                  <a:pt x="880" y="11429"/>
                </a:cubicBezTo>
                <a:cubicBezTo>
                  <a:pt x="9383" y="1378"/>
                  <a:pt x="9383" y="1378"/>
                  <a:pt x="9383" y="1378"/>
                </a:cubicBezTo>
                <a:cubicBezTo>
                  <a:pt x="9383" y="1378"/>
                  <a:pt x="9481" y="1290"/>
                  <a:pt x="9578" y="1202"/>
                </a:cubicBezTo>
                <a:cubicBezTo>
                  <a:pt x="9774" y="1025"/>
                  <a:pt x="10165" y="761"/>
                  <a:pt x="10556" y="673"/>
                </a:cubicBezTo>
                <a:cubicBezTo>
                  <a:pt x="10947" y="584"/>
                  <a:pt x="11435" y="584"/>
                  <a:pt x="12022" y="937"/>
                </a:cubicBezTo>
                <a:cubicBezTo>
                  <a:pt x="13683" y="2083"/>
                  <a:pt x="19841" y="6315"/>
                  <a:pt x="20232" y="6668"/>
                </a:cubicBezTo>
                <a:cubicBezTo>
                  <a:pt x="20329" y="6668"/>
                  <a:pt x="20329" y="6756"/>
                  <a:pt x="20427" y="6756"/>
                </a:cubicBezTo>
                <a:cubicBezTo>
                  <a:pt x="20525" y="6932"/>
                  <a:pt x="20720" y="7197"/>
                  <a:pt x="20720" y="7549"/>
                </a:cubicBezTo>
                <a:cubicBezTo>
                  <a:pt x="20818" y="7814"/>
                  <a:pt x="20818" y="8167"/>
                  <a:pt x="20525" y="8519"/>
                </a:cubicBezTo>
                <a:cubicBezTo>
                  <a:pt x="19548" y="9577"/>
                  <a:pt x="11044" y="19716"/>
                  <a:pt x="10556" y="20245"/>
                </a:cubicBezTo>
                <a:close/>
                <a:moveTo>
                  <a:pt x="10262" y="2877"/>
                </a:moveTo>
                <a:cubicBezTo>
                  <a:pt x="18668" y="8607"/>
                  <a:pt x="18668" y="8607"/>
                  <a:pt x="18668" y="8607"/>
                </a:cubicBezTo>
                <a:cubicBezTo>
                  <a:pt x="19059" y="8078"/>
                  <a:pt x="19059" y="8078"/>
                  <a:pt x="19059" y="8078"/>
                </a:cubicBezTo>
                <a:cubicBezTo>
                  <a:pt x="10653" y="2348"/>
                  <a:pt x="10653" y="2348"/>
                  <a:pt x="10653" y="2348"/>
                </a:cubicBezTo>
                <a:lnTo>
                  <a:pt x="10262" y="2877"/>
                </a:lnTo>
                <a:close/>
                <a:moveTo>
                  <a:pt x="18179" y="9224"/>
                </a:moveTo>
                <a:cubicBezTo>
                  <a:pt x="9774" y="3494"/>
                  <a:pt x="9774" y="3494"/>
                  <a:pt x="9774" y="3494"/>
                </a:cubicBezTo>
                <a:cubicBezTo>
                  <a:pt x="9383" y="4023"/>
                  <a:pt x="9383" y="4023"/>
                  <a:pt x="9383" y="4023"/>
                </a:cubicBezTo>
                <a:cubicBezTo>
                  <a:pt x="17690" y="9753"/>
                  <a:pt x="17690" y="9753"/>
                  <a:pt x="17690" y="9753"/>
                </a:cubicBezTo>
                <a:lnTo>
                  <a:pt x="18179" y="9224"/>
                </a:lnTo>
                <a:close/>
                <a:moveTo>
                  <a:pt x="8405" y="5081"/>
                </a:moveTo>
                <a:cubicBezTo>
                  <a:pt x="16811" y="10811"/>
                  <a:pt x="16811" y="10811"/>
                  <a:pt x="16811" y="10811"/>
                </a:cubicBezTo>
                <a:cubicBezTo>
                  <a:pt x="17202" y="10282"/>
                  <a:pt x="17202" y="10282"/>
                  <a:pt x="17202" y="10282"/>
                </a:cubicBezTo>
                <a:cubicBezTo>
                  <a:pt x="8894" y="4552"/>
                  <a:pt x="8894" y="4552"/>
                  <a:pt x="8894" y="4552"/>
                </a:cubicBezTo>
                <a:lnTo>
                  <a:pt x="8405" y="5081"/>
                </a:lnTo>
                <a:close/>
                <a:moveTo>
                  <a:pt x="7526" y="6139"/>
                </a:moveTo>
                <a:cubicBezTo>
                  <a:pt x="15931" y="11869"/>
                  <a:pt x="15931" y="11869"/>
                  <a:pt x="15931" y="11869"/>
                </a:cubicBezTo>
                <a:cubicBezTo>
                  <a:pt x="16322" y="11340"/>
                  <a:pt x="16322" y="11340"/>
                  <a:pt x="16322" y="11340"/>
                </a:cubicBezTo>
                <a:cubicBezTo>
                  <a:pt x="8014" y="5610"/>
                  <a:pt x="8014" y="5610"/>
                  <a:pt x="8014" y="5610"/>
                </a:cubicBezTo>
                <a:lnTo>
                  <a:pt x="7526" y="6139"/>
                </a:lnTo>
                <a:close/>
                <a:moveTo>
                  <a:pt x="15247" y="12487"/>
                </a:moveTo>
                <a:cubicBezTo>
                  <a:pt x="10947" y="9577"/>
                  <a:pt x="10947" y="9577"/>
                  <a:pt x="10947" y="9577"/>
                </a:cubicBezTo>
                <a:cubicBezTo>
                  <a:pt x="10556" y="10018"/>
                  <a:pt x="10556" y="10018"/>
                  <a:pt x="10556" y="10018"/>
                </a:cubicBezTo>
                <a:cubicBezTo>
                  <a:pt x="14758" y="12927"/>
                  <a:pt x="14758" y="12927"/>
                  <a:pt x="14758" y="12927"/>
                </a:cubicBezTo>
                <a:lnTo>
                  <a:pt x="15247" y="12487"/>
                </a:lnTo>
                <a:close/>
                <a:moveTo>
                  <a:pt x="12901" y="15220"/>
                </a:moveTo>
                <a:cubicBezTo>
                  <a:pt x="13292" y="14691"/>
                  <a:pt x="13292" y="14691"/>
                  <a:pt x="13292" y="14691"/>
                </a:cubicBezTo>
                <a:cubicBezTo>
                  <a:pt x="9090" y="11781"/>
                  <a:pt x="9090" y="11781"/>
                  <a:pt x="9090" y="11781"/>
                </a:cubicBezTo>
                <a:cubicBezTo>
                  <a:pt x="8699" y="12310"/>
                  <a:pt x="8699" y="12310"/>
                  <a:pt x="8699" y="12310"/>
                </a:cubicBezTo>
                <a:lnTo>
                  <a:pt x="12901" y="15220"/>
                </a:lnTo>
                <a:close/>
                <a:moveTo>
                  <a:pt x="7819" y="13280"/>
                </a:moveTo>
                <a:cubicBezTo>
                  <a:pt x="12022" y="16189"/>
                  <a:pt x="12022" y="16189"/>
                  <a:pt x="12022" y="16189"/>
                </a:cubicBezTo>
                <a:cubicBezTo>
                  <a:pt x="12510" y="15660"/>
                  <a:pt x="12510" y="15660"/>
                  <a:pt x="12510" y="15660"/>
                </a:cubicBezTo>
                <a:cubicBezTo>
                  <a:pt x="8210" y="12839"/>
                  <a:pt x="8210" y="12839"/>
                  <a:pt x="8210" y="12839"/>
                </a:cubicBezTo>
                <a:lnTo>
                  <a:pt x="7819" y="13280"/>
                </a:lnTo>
                <a:close/>
              </a:path>
            </a:pathLst>
          </a:custGeom>
          <a:solidFill>
            <a:srgbClr val="FFFFFF"/>
          </a:solidFill>
          <a:ln w="12700">
            <a:miter lim="400000"/>
          </a:ln>
        </p:spPr>
        <p:txBody>
          <a:bodyPr lIns="0" tIns="0" rIns="0" bIns="0"/>
          <a:lstStyle/>
          <a:p>
            <a:pPr defTabSz="685800">
              <a:defRPr sz="1200">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191" name="文本框 20"/>
          <p:cNvSpPr txBox="1"/>
          <p:nvPr/>
        </p:nvSpPr>
        <p:spPr>
          <a:xfrm>
            <a:off x="3776645" y="1649434"/>
            <a:ext cx="4624064" cy="2606040"/>
          </a:xfrm>
          <a:prstGeom prst="rect">
            <a:avLst/>
          </a:prstGeom>
          <a:ln w="12700">
            <a:miter lim="400000"/>
          </a:ln>
        </p:spPr>
        <p:txBody>
          <a:bodyPr lIns="45719" rIns="45719">
            <a:spAutoFit/>
          </a:bodyPr>
          <a:lstStyle/>
          <a:p>
            <a:pPr algn="just">
              <a:spcBef>
                <a:spcPts val="800"/>
              </a:spcBef>
              <a:defRPr sz="1400">
                <a:latin typeface="游明朝体 デミボールド"/>
                <a:ea typeface="游明朝体 デミボールド"/>
                <a:cs typeface="游明朝体 デミボールド"/>
                <a:sym typeface="游明朝体 デミボールド"/>
              </a:defRPr>
            </a:pPr>
            <a:r>
              <a:rPr>
                <a:latin typeface="微软雅黑" panose="020B0503020204020204" charset="-122"/>
                <a:ea typeface="微软雅黑" panose="020B0503020204020204" charset="-122"/>
                <a:cs typeface="微软雅黑" panose="020B0503020204020204" charset="-122"/>
                <a:sym typeface="微软雅黑" panose="020B0503020204020204" charset="-122"/>
              </a:rPr>
              <a:t>The building is qualified as China’s Three-star Green Building Design.</a:t>
            </a:r>
            <a:endParaRPr>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algn="just">
              <a:spcBef>
                <a:spcPts val="800"/>
              </a:spcBef>
              <a:defRPr sz="1400">
                <a:latin typeface="游明朝体 デミボールド"/>
                <a:ea typeface="游明朝体 デミボールド"/>
                <a:cs typeface="游明朝体 デミボールド"/>
                <a:sym typeface="游明朝体 デミボールド"/>
              </a:defRPr>
            </a:pPr>
            <a:r>
              <a:rPr>
                <a:latin typeface="微软雅黑" panose="020B0503020204020204" charset="-122"/>
                <a:ea typeface="微软雅黑" panose="020B0503020204020204" charset="-122"/>
                <a:cs typeface="微软雅黑" panose="020B0503020204020204" charset="-122"/>
                <a:sym typeface="微软雅黑" panose="020B0503020204020204" charset="-122"/>
              </a:rPr>
              <a:t>Three-star Green Building Design is the highest certification in China’s green building evaluation system.</a:t>
            </a:r>
            <a:endParaRPr>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algn="just">
              <a:spcBef>
                <a:spcPts val="800"/>
              </a:spcBef>
              <a:defRPr sz="1400">
                <a:latin typeface="游明朝体 デミボールド"/>
                <a:ea typeface="游明朝体 デミボールド"/>
                <a:cs typeface="游明朝体 デミボールド"/>
                <a:sym typeface="游明朝体 デミボールド"/>
              </a:defRPr>
            </a:pPr>
            <a:r>
              <a:rPr>
                <a:latin typeface="微软雅黑" panose="020B0503020204020204" charset="-122"/>
                <a:ea typeface="微软雅黑" panose="020B0503020204020204" charset="-122"/>
                <a:cs typeface="微软雅黑" panose="020B0503020204020204" charset="-122"/>
                <a:sym typeface="微软雅黑" panose="020B0503020204020204" charset="-122"/>
              </a:rPr>
              <a:t>“Green Building Evaluation Standards" is issued by the Ministry of Construction and jointly edited by the China Academy of Building Sciences and the Shanghai Academy of Building Sciences. </a:t>
            </a:r>
            <a:endParaRPr>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92" name="文本框 14"/>
          <p:cNvSpPr txBox="1"/>
          <p:nvPr/>
        </p:nvSpPr>
        <p:spPr>
          <a:xfrm>
            <a:off x="3741244" y="737544"/>
            <a:ext cx="5389202" cy="802641"/>
          </a:xfrm>
          <a:prstGeom prst="rect">
            <a:avLst/>
          </a:prstGeom>
          <a:ln w="12700">
            <a:miter lim="400000"/>
          </a:ln>
        </p:spPr>
        <p:txBody>
          <a:bodyPr lIns="45719" rIns="45719">
            <a:spAutoFit/>
          </a:bodyPr>
          <a:lstStyle/>
          <a:p>
            <a:pPr>
              <a:defRPr sz="2000" spc="136">
                <a:solidFill>
                  <a:schemeClr val="accent5">
                    <a:satOff val="-6838"/>
                    <a:lumOff val="-10700"/>
                  </a:schemeClr>
                </a:solidFill>
                <a:latin typeface="Arial Black" panose="020B0A04020102020204"/>
                <a:ea typeface="Arial Black" panose="020B0A04020102020204"/>
                <a:cs typeface="Arial Black" panose="020B0A04020102020204"/>
                <a:sym typeface="Arial Black" panose="020B0A04020102020204"/>
              </a:defRPr>
            </a:pPr>
            <a:r>
              <a:t>China’s Three-star</a:t>
            </a:r>
          </a:p>
          <a:p>
            <a:pPr>
              <a:defRPr sz="2000" spc="136">
                <a:solidFill>
                  <a:schemeClr val="accent5">
                    <a:satOff val="-6838"/>
                    <a:lumOff val="-10700"/>
                  </a:schemeClr>
                </a:solidFill>
                <a:latin typeface="Arial Black" panose="020B0A04020102020204"/>
                <a:ea typeface="Arial Black" panose="020B0A04020102020204"/>
                <a:cs typeface="Arial Black" panose="020B0A04020102020204"/>
                <a:sym typeface="Arial Black" panose="020B0A04020102020204"/>
              </a:defRPr>
            </a:pPr>
            <a:r>
              <a:t>Green Building Design</a:t>
            </a:r>
          </a:p>
        </p:txBody>
      </p:sp>
      <p:pic>
        <p:nvPicPr>
          <p:cNvPr id="2" name="图像" descr="图像"/>
          <p:cNvPicPr>
            <a:picLocks noChangeAspect="1"/>
          </p:cNvPicPr>
          <p:nvPr/>
        </p:nvPicPr>
        <p:blipFill>
          <a:blip r:embed="rId1"/>
          <a:stretch>
            <a:fillRect/>
          </a:stretch>
        </p:blipFill>
        <p:spPr>
          <a:xfrm>
            <a:off x="642672" y="538273"/>
            <a:ext cx="2641191" cy="3807102"/>
          </a:xfrm>
          <a:prstGeom prst="rect">
            <a:avLst/>
          </a:prstGeom>
          <a:ln w="12700">
            <a:miter lim="400000"/>
            <a:headEnd/>
            <a:tailEnd/>
          </a:ln>
        </p:spPr>
      </p:pic>
    </p:spTree>
  </p:cSld>
  <p:clrMapOvr>
    <a:masterClrMapping/>
  </p:clrMapOvr>
  <p:transition spd="med" advClick="0" advTm="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标题 1"/>
          <p:cNvSpPr txBox="1"/>
          <p:nvPr>
            <p:ph type="ctrTitle"/>
          </p:nvPr>
        </p:nvSpPr>
        <p:spPr>
          <a:prstGeom prst="rect">
            <a:avLst/>
          </a:prstGeom>
        </p:spPr>
        <p:txBody>
          <a:bodyPr/>
          <a:lstStyle/>
          <a:p/>
        </p:txBody>
      </p:sp>
      <p:sp>
        <p:nvSpPr>
          <p:cNvPr id="195" name="副标题 2"/>
          <p:cNvSpPr txBox="1"/>
          <p:nvPr>
            <p:ph type="subTitle" sz="quarter" idx="1"/>
          </p:nvPr>
        </p:nvSpPr>
        <p:spPr>
          <a:prstGeom prst="rect">
            <a:avLst/>
          </a:prstGeom>
        </p:spPr>
        <p:txBody>
          <a:bodyPr/>
          <a:lstStyle/>
          <a:p/>
        </p:txBody>
      </p:sp>
      <p:pic>
        <p:nvPicPr>
          <p:cNvPr id="196" name="IMG_4203.JPG" descr="IMG_4203.JPG"/>
          <p:cNvPicPr>
            <a:picLocks noChangeAspect="1"/>
          </p:cNvPicPr>
          <p:nvPr/>
        </p:nvPicPr>
        <p:blipFill>
          <a:blip r:embed="rId1"/>
          <a:srcRect/>
          <a:stretch>
            <a:fillRect/>
          </a:stretch>
        </p:blipFill>
        <p:spPr>
          <a:xfrm>
            <a:off x="0" y="793"/>
            <a:ext cx="9144001" cy="5141977"/>
          </a:xfrm>
          <a:prstGeom prst="rect">
            <a:avLst/>
          </a:prstGeom>
          <a:ln w="12700">
            <a:miter lim="400000"/>
            <a:headEnd/>
            <a:tailEnd/>
          </a:ln>
        </p:spPr>
      </p:pic>
      <p:sp>
        <p:nvSpPr>
          <p:cNvPr id="197" name="文本框 17"/>
          <p:cNvSpPr txBox="1"/>
          <p:nvPr/>
        </p:nvSpPr>
        <p:spPr>
          <a:xfrm>
            <a:off x="8226659" y="4704982"/>
            <a:ext cx="1187625" cy="205741"/>
          </a:xfrm>
          <a:prstGeom prst="rect">
            <a:avLst/>
          </a:prstGeom>
          <a:ln w="12700">
            <a:miter lim="400000"/>
          </a:ln>
        </p:spPr>
        <p:txBody>
          <a:bodyPr lIns="45719" rIns="45719">
            <a:spAutoFit/>
          </a:bodyPr>
          <a:lstStyle/>
          <a:p>
            <a:pPr>
              <a:defRPr sz="700" spc="160">
                <a:solidFill>
                  <a:srgbClr val="615F5F"/>
                </a:solidFill>
                <a:latin typeface="Adobe 繁黑體 Std B" panose="020B0700000000000000" charset="-120"/>
                <a:ea typeface="Adobe 繁黑體 Std B" panose="020B0700000000000000" charset="-120"/>
                <a:cs typeface="Adobe 繁黑體 Std B" panose="020B0700000000000000" charset="-120"/>
                <a:sym typeface="Adobe 繁黑體 Std B" panose="020B0700000000000000" charset="-120"/>
              </a:defRPr>
            </a:pPr>
            <a:r>
              <a:t>目录/00</a:t>
            </a:r>
          </a:p>
        </p:txBody>
      </p:sp>
      <p:sp>
        <p:nvSpPr>
          <p:cNvPr id="198" name="矩形 1"/>
          <p:cNvSpPr/>
          <p:nvPr/>
        </p:nvSpPr>
        <p:spPr>
          <a:xfrm>
            <a:off x="-73467" y="434572"/>
            <a:ext cx="4196430" cy="4458897"/>
          </a:xfrm>
          <a:prstGeom prst="rect">
            <a:avLst/>
          </a:prstGeom>
          <a:solidFill>
            <a:srgbClr val="DDDDDD">
              <a:alpha val="87939"/>
            </a:srgbClr>
          </a:solidFill>
          <a:ln w="12700">
            <a:miter lim="400000"/>
          </a:ln>
        </p:spPr>
        <p:txBody>
          <a:bodyPr lIns="0" tIns="0" rIns="0" bIns="0" anchor="ctr"/>
          <a:lstStyle/>
          <a:p>
            <a:pPr algn="ctr" defTabSz="685800">
              <a:defRPr sz="1200">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199" name="文本框 20"/>
          <p:cNvSpPr txBox="1"/>
          <p:nvPr/>
        </p:nvSpPr>
        <p:spPr>
          <a:xfrm>
            <a:off x="100213" y="1729934"/>
            <a:ext cx="3849069" cy="2936241"/>
          </a:xfrm>
          <a:prstGeom prst="rect">
            <a:avLst/>
          </a:prstGeom>
          <a:ln w="12700">
            <a:miter lim="400000"/>
          </a:ln>
        </p:spPr>
        <p:txBody>
          <a:bodyPr lIns="45719" rIns="45719">
            <a:spAutoFit/>
          </a:bodyPr>
          <a:lstStyle/>
          <a:p>
            <a:pPr algn="just">
              <a:spcBef>
                <a:spcPts val="800"/>
              </a:spcBef>
              <a:defRPr sz="1400">
                <a:latin typeface="游明朝体 デミボールド"/>
                <a:ea typeface="游明朝体 デミボールド"/>
                <a:cs typeface="游明朝体 デミボールド"/>
                <a:sym typeface="游明朝体 デミボールド"/>
              </a:defRPr>
            </a:pPr>
            <a:r>
              <a:rPr>
                <a:latin typeface="微软雅黑" panose="020B0503020204020204" charset="-122"/>
                <a:ea typeface="微软雅黑" panose="020B0503020204020204" charset="-122"/>
                <a:cs typeface="微软雅黑" panose="020B0503020204020204" charset="-122"/>
                <a:sym typeface="微软雅黑" panose="020B0503020204020204" charset="-122"/>
              </a:rPr>
              <a:t>The design of Pingshan Library highlights the concept of green community. To raise readers’ interest of reading in nature, the designer set up an exit on the east side of the library where is connected to Pingshan Central Park. In order to enhance readers’ willingness to walk to the park in summer, the designer incorporated the subtropical shading requirements into the design plan, using greening</a:t>
            </a:r>
            <a:r>
              <a:rPr>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 shrub</a:t>
            </a:r>
            <a:r>
              <a:rPr>
                <a:latin typeface="微软雅黑" panose="020B0503020204020204" charset="-122"/>
                <a:ea typeface="微软雅黑" panose="020B0503020204020204" charset="-122"/>
                <a:cs typeface="微软雅黑" panose="020B0503020204020204" charset="-122"/>
                <a:sym typeface="微软雅黑" panose="020B0503020204020204" charset="-122"/>
              </a:rPr>
              <a:t> and building components to achieve shading effect.</a:t>
            </a:r>
            <a:endParaRPr>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00" name="文本框 14"/>
          <p:cNvSpPr txBox="1"/>
          <p:nvPr/>
        </p:nvSpPr>
        <p:spPr>
          <a:xfrm>
            <a:off x="96015" y="778674"/>
            <a:ext cx="3589341" cy="802641"/>
          </a:xfrm>
          <a:prstGeom prst="rect">
            <a:avLst/>
          </a:prstGeom>
          <a:ln w="12700">
            <a:miter lim="400000"/>
          </a:ln>
        </p:spPr>
        <p:txBody>
          <a:bodyPr lIns="45719" rIns="45719">
            <a:spAutoFit/>
          </a:bodyPr>
          <a:lstStyle>
            <a:lvl1pPr>
              <a:defRPr sz="2000" spc="136">
                <a:solidFill>
                  <a:schemeClr val="accent5">
                    <a:satOff val="-6838"/>
                    <a:lumOff val="-10700"/>
                  </a:schemeClr>
                </a:solidFill>
                <a:latin typeface="Arial Black" panose="020B0A04020102020204"/>
                <a:ea typeface="Arial Black" panose="020B0A04020102020204"/>
                <a:cs typeface="Arial Black" panose="020B0A04020102020204"/>
                <a:sym typeface="Arial Black" panose="020B0A04020102020204"/>
              </a:defRPr>
            </a:lvl1pPr>
          </a:lstStyle>
          <a:p>
            <a:r>
              <a:t>Design That Connect Society to Nature</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1" nodeType="afterEffect">
                                  <p:stCondLst>
                                    <p:cond delay="0"/>
                                  </p:stCondLst>
                                  <p:iterate type="el">
                                    <p:tmAbs val="0"/>
                                  </p:iterate>
                                  <p:childTnLst>
                                    <p:set>
                                      <p:cBhvr>
                                        <p:cTn id="6" dur="indefinite" fill="hold"/>
                                        <p:tgtEl>
                                          <p:spTgt spid="198"/>
                                        </p:tgtEl>
                                        <p:attrNameLst>
                                          <p:attrName>style.visibility</p:attrName>
                                        </p:attrNameLst>
                                      </p:cBhvr>
                                      <p:to>
                                        <p:strVal val="visible"/>
                                      </p:to>
                                    </p:set>
                                    <p:animEffect transition="in" filter="wipe(up)">
                                      <p:cBhvr>
                                        <p:cTn id="7" dur="500"/>
                                        <p:tgtEl>
                                          <p:spTgt spid="1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spid="198" grpId="1"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标题 1"/>
          <p:cNvSpPr txBox="1"/>
          <p:nvPr>
            <p:ph type="ctrTitle"/>
          </p:nvPr>
        </p:nvSpPr>
        <p:spPr>
          <a:prstGeom prst="rect">
            <a:avLst/>
          </a:prstGeom>
        </p:spPr>
        <p:txBody>
          <a:bodyPr/>
          <a:lstStyle/>
          <a:p/>
        </p:txBody>
      </p:sp>
      <p:sp>
        <p:nvSpPr>
          <p:cNvPr id="203" name="副标题 2"/>
          <p:cNvSpPr txBox="1"/>
          <p:nvPr>
            <p:ph type="subTitle" sz="quarter" idx="1"/>
          </p:nvPr>
        </p:nvSpPr>
        <p:spPr>
          <a:prstGeom prst="rect">
            <a:avLst/>
          </a:prstGeom>
        </p:spPr>
        <p:txBody>
          <a:bodyPr/>
          <a:lstStyle/>
          <a:p/>
        </p:txBody>
      </p:sp>
      <p:pic>
        <p:nvPicPr>
          <p:cNvPr id="204" name="IMG_9396.JPG" descr="IMG_9396.JPG"/>
          <p:cNvPicPr>
            <a:picLocks noChangeAspect="1"/>
          </p:cNvPicPr>
          <p:nvPr/>
        </p:nvPicPr>
        <p:blipFill>
          <a:blip r:embed="rId1"/>
          <a:srcRect/>
          <a:stretch>
            <a:fillRect/>
          </a:stretch>
        </p:blipFill>
        <p:spPr>
          <a:xfrm>
            <a:off x="0" y="793"/>
            <a:ext cx="9144001" cy="5141977"/>
          </a:xfrm>
          <a:prstGeom prst="rect">
            <a:avLst/>
          </a:prstGeom>
          <a:ln w="12700">
            <a:miter lim="400000"/>
            <a:headEnd/>
            <a:tailEnd/>
          </a:ln>
        </p:spPr>
      </p:pic>
      <p:sp>
        <p:nvSpPr>
          <p:cNvPr id="205" name="文本框 17"/>
          <p:cNvSpPr txBox="1"/>
          <p:nvPr/>
        </p:nvSpPr>
        <p:spPr>
          <a:xfrm>
            <a:off x="8226659" y="4704982"/>
            <a:ext cx="1187625" cy="205741"/>
          </a:xfrm>
          <a:prstGeom prst="rect">
            <a:avLst/>
          </a:prstGeom>
          <a:ln w="12700">
            <a:miter lim="400000"/>
          </a:ln>
        </p:spPr>
        <p:txBody>
          <a:bodyPr lIns="45719" rIns="45719">
            <a:spAutoFit/>
          </a:bodyPr>
          <a:lstStyle/>
          <a:p>
            <a:pPr>
              <a:defRPr sz="700" spc="160">
                <a:solidFill>
                  <a:srgbClr val="615F5F"/>
                </a:solidFill>
                <a:latin typeface="Adobe 繁黑體 Std B" panose="020B0700000000000000" charset="-120"/>
                <a:ea typeface="Adobe 繁黑體 Std B" panose="020B0700000000000000" charset="-120"/>
                <a:cs typeface="Adobe 繁黑體 Std B" panose="020B0700000000000000" charset="-120"/>
                <a:sym typeface="Adobe 繁黑體 Std B" panose="020B0700000000000000" charset="-120"/>
              </a:defRPr>
            </a:pPr>
            <a:r>
              <a:t>目录/00</a:t>
            </a:r>
          </a:p>
        </p:txBody>
      </p:sp>
      <p:sp>
        <p:nvSpPr>
          <p:cNvPr id="206" name="矩形 1"/>
          <p:cNvSpPr/>
          <p:nvPr/>
        </p:nvSpPr>
        <p:spPr>
          <a:xfrm>
            <a:off x="-73467" y="330515"/>
            <a:ext cx="4282084" cy="4610027"/>
          </a:xfrm>
          <a:prstGeom prst="rect">
            <a:avLst/>
          </a:prstGeom>
          <a:solidFill>
            <a:srgbClr val="DDDDDD">
              <a:alpha val="87939"/>
            </a:srgbClr>
          </a:solidFill>
          <a:ln w="12700">
            <a:miter lim="400000"/>
          </a:ln>
        </p:spPr>
        <p:txBody>
          <a:bodyPr lIns="0" tIns="0" rIns="0" bIns="0" anchor="ctr"/>
          <a:lstStyle/>
          <a:p>
            <a:pPr algn="ctr" defTabSz="685800">
              <a:defRPr sz="1200">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207" name="文本框 20"/>
          <p:cNvSpPr txBox="1"/>
          <p:nvPr/>
        </p:nvSpPr>
        <p:spPr>
          <a:xfrm>
            <a:off x="100213" y="1766842"/>
            <a:ext cx="3934723" cy="2669541"/>
          </a:xfrm>
          <a:prstGeom prst="rect">
            <a:avLst/>
          </a:prstGeom>
          <a:ln w="12700">
            <a:miter lim="400000"/>
          </a:ln>
        </p:spPr>
        <p:txBody>
          <a:bodyPr lIns="45719" rIns="45719">
            <a:spAutoFit/>
          </a:bodyPr>
          <a:lstStyle/>
          <a:p>
            <a:pPr algn="just">
              <a:spcBef>
                <a:spcPts val="800"/>
              </a:spcBef>
              <a:defRPr sz="1400">
                <a:latin typeface="游明朝体 デミボールド"/>
                <a:ea typeface="游明朝体 デミボールド"/>
                <a:cs typeface="游明朝体 デミボールド"/>
                <a:sym typeface="游明朝体 デミボールド"/>
              </a:defRPr>
            </a:pPr>
            <a:r>
              <a:rPr>
                <a:latin typeface="微软雅黑" panose="020B0503020204020204" charset="-122"/>
                <a:ea typeface="微软雅黑" panose="020B0503020204020204" charset="-122"/>
                <a:cs typeface="微软雅黑" panose="020B0503020204020204" charset="-122"/>
                <a:sym typeface="微软雅黑" panose="020B0503020204020204" charset="-122"/>
              </a:rPr>
              <a:t>In order to minimize environmental load and  create a healthy environment, we select green building materials such as energy-saving low-e glass, aerated concrete hollow blocks, ready-mixed mortar, to substitute chlorine-based plastic products，PVC and PCB.  In addition，we have already carried out life cycle assessment and environmental impact assessment for the selected construction materials.</a:t>
            </a:r>
            <a:endParaRPr>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08" name="文本框 14"/>
          <p:cNvSpPr txBox="1"/>
          <p:nvPr/>
        </p:nvSpPr>
        <p:spPr>
          <a:xfrm>
            <a:off x="86788" y="787901"/>
            <a:ext cx="3961574" cy="802641"/>
          </a:xfrm>
          <a:prstGeom prst="rect">
            <a:avLst/>
          </a:prstGeom>
          <a:ln w="12700">
            <a:miter lim="400000"/>
          </a:ln>
        </p:spPr>
        <p:txBody>
          <a:bodyPr lIns="45719" rIns="45719">
            <a:spAutoFit/>
          </a:bodyPr>
          <a:lstStyle>
            <a:lvl1pPr>
              <a:defRPr sz="2000" spc="136">
                <a:solidFill>
                  <a:schemeClr val="accent5">
                    <a:satOff val="-6838"/>
                    <a:lumOff val="-10700"/>
                  </a:schemeClr>
                </a:solidFill>
                <a:latin typeface="Arial Black" panose="020B0A04020102020204"/>
                <a:ea typeface="Arial Black" panose="020B0A04020102020204"/>
                <a:cs typeface="Arial Black" panose="020B0A04020102020204"/>
                <a:sym typeface="Arial Black" panose="020B0A04020102020204"/>
              </a:defRPr>
            </a:lvl1pPr>
          </a:lstStyle>
          <a:p>
            <a:r>
              <a:t>The Application of Green Building Materials</a:t>
            </a:r>
          </a:p>
        </p:txBody>
      </p:sp>
    </p:spTree>
  </p:cSld>
  <p:clrMapOvr>
    <a:masterClrMapping/>
  </p:clrMapOvr>
  <p:transition spd="med"/>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1" nodeType="afterEffect">
                                  <p:stCondLst>
                                    <p:cond delay="0"/>
                                  </p:stCondLst>
                                  <p:iterate type="el">
                                    <p:tmAbs val="0"/>
                                  </p:iterate>
                                  <p:childTnLst>
                                    <p:set>
                                      <p:cBhvr>
                                        <p:cTn id="6" dur="indefinite" fill="hold"/>
                                        <p:tgtEl>
                                          <p:spTgt spid="206"/>
                                        </p:tgtEl>
                                        <p:attrNameLst>
                                          <p:attrName>style.visibility</p:attrName>
                                        </p:attrNameLst>
                                      </p:cBhvr>
                                      <p:to>
                                        <p:strVal val="visible"/>
                                      </p:to>
                                    </p:set>
                                    <p:animEffect transition="in" filter="wipe(up)">
                                      <p:cBhvr>
                                        <p:cTn id="7" dur="500"/>
                                        <p:tgtEl>
                                          <p:spTgt spid="2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spid="206" grpId="1"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标题 1"/>
          <p:cNvSpPr txBox="1"/>
          <p:nvPr>
            <p:ph type="ctrTitle"/>
          </p:nvPr>
        </p:nvSpPr>
        <p:spPr>
          <a:prstGeom prst="rect">
            <a:avLst/>
          </a:prstGeom>
        </p:spPr>
        <p:txBody>
          <a:bodyPr/>
          <a:lstStyle/>
          <a:p/>
        </p:txBody>
      </p:sp>
      <p:sp>
        <p:nvSpPr>
          <p:cNvPr id="211" name="副标题 2"/>
          <p:cNvSpPr txBox="1"/>
          <p:nvPr>
            <p:ph type="subTitle" sz="quarter" idx="1"/>
          </p:nvPr>
        </p:nvSpPr>
        <p:spPr>
          <a:prstGeom prst="rect">
            <a:avLst/>
          </a:prstGeom>
        </p:spPr>
        <p:txBody>
          <a:bodyPr/>
          <a:lstStyle/>
          <a:p/>
        </p:txBody>
      </p:sp>
      <p:pic>
        <p:nvPicPr>
          <p:cNvPr id="212" name="IMG_0402.JPG" descr="IMG_0402.JPG"/>
          <p:cNvPicPr>
            <a:picLocks noChangeAspect="1"/>
          </p:cNvPicPr>
          <p:nvPr/>
        </p:nvPicPr>
        <p:blipFill>
          <a:blip r:embed="rId1"/>
          <a:srcRect/>
          <a:stretch>
            <a:fillRect/>
          </a:stretch>
        </p:blipFill>
        <p:spPr>
          <a:xfrm>
            <a:off x="0" y="793"/>
            <a:ext cx="9144001" cy="5141977"/>
          </a:xfrm>
          <a:prstGeom prst="rect">
            <a:avLst/>
          </a:prstGeom>
          <a:ln w="12700">
            <a:miter lim="400000"/>
            <a:headEnd/>
            <a:tailEnd/>
          </a:ln>
        </p:spPr>
      </p:pic>
      <p:sp>
        <p:nvSpPr>
          <p:cNvPr id="213" name="文本框 17"/>
          <p:cNvSpPr txBox="1"/>
          <p:nvPr/>
        </p:nvSpPr>
        <p:spPr>
          <a:xfrm>
            <a:off x="8226659" y="4704982"/>
            <a:ext cx="1187625" cy="205741"/>
          </a:xfrm>
          <a:prstGeom prst="rect">
            <a:avLst/>
          </a:prstGeom>
          <a:ln w="12700">
            <a:miter lim="400000"/>
          </a:ln>
        </p:spPr>
        <p:txBody>
          <a:bodyPr lIns="45719" rIns="45719">
            <a:spAutoFit/>
          </a:bodyPr>
          <a:lstStyle/>
          <a:p>
            <a:pPr>
              <a:defRPr sz="700" spc="160">
                <a:solidFill>
                  <a:srgbClr val="615F5F"/>
                </a:solidFill>
                <a:latin typeface="Adobe 繁黑體 Std B" panose="020B0700000000000000" charset="-120"/>
                <a:ea typeface="Adobe 繁黑體 Std B" panose="020B0700000000000000" charset="-120"/>
                <a:cs typeface="Adobe 繁黑體 Std B" panose="020B0700000000000000" charset="-120"/>
                <a:sym typeface="Adobe 繁黑體 Std B" panose="020B0700000000000000" charset="-120"/>
              </a:defRPr>
            </a:pPr>
            <a:r>
              <a:t>目录/00</a:t>
            </a:r>
          </a:p>
        </p:txBody>
      </p:sp>
      <p:sp>
        <p:nvSpPr>
          <p:cNvPr id="214" name="矩形 1"/>
          <p:cNvSpPr/>
          <p:nvPr/>
        </p:nvSpPr>
        <p:spPr>
          <a:xfrm>
            <a:off x="-64240" y="935751"/>
            <a:ext cx="4053309" cy="3480687"/>
          </a:xfrm>
          <a:prstGeom prst="rect">
            <a:avLst/>
          </a:prstGeom>
          <a:solidFill>
            <a:srgbClr val="DDDDDD">
              <a:alpha val="87939"/>
            </a:srgbClr>
          </a:solidFill>
          <a:ln w="12700">
            <a:miter lim="400000"/>
          </a:ln>
        </p:spPr>
        <p:txBody>
          <a:bodyPr lIns="0" tIns="0" rIns="0" bIns="0" anchor="ctr"/>
          <a:lstStyle/>
          <a:p>
            <a:pPr algn="ctr" defTabSz="685800">
              <a:defRPr sz="1200">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215" name="文本框 20"/>
          <p:cNvSpPr txBox="1"/>
          <p:nvPr/>
        </p:nvSpPr>
        <p:spPr>
          <a:xfrm>
            <a:off x="63305" y="2218968"/>
            <a:ext cx="3798219" cy="1602740"/>
          </a:xfrm>
          <a:prstGeom prst="rect">
            <a:avLst/>
          </a:prstGeom>
          <a:ln w="12700">
            <a:miter lim="400000"/>
          </a:ln>
        </p:spPr>
        <p:txBody>
          <a:bodyPr lIns="45719" rIns="45719">
            <a:spAutoFit/>
          </a:bodyPr>
          <a:lstStyle>
            <a:lvl1pPr algn="just">
              <a:spcBef>
                <a:spcPts val="800"/>
              </a:spcBef>
              <a:defRPr sz="1400">
                <a:latin typeface="游明朝体 デミボールド"/>
                <a:ea typeface="游明朝体 デミボールド"/>
                <a:cs typeface="游明朝体 デミボールド"/>
                <a:sym typeface="游明朝体 デミボールド"/>
              </a:defRPr>
            </a:lvl1pPr>
          </a:lstStyle>
          <a:p>
            <a:r>
              <a:rPr>
                <a:latin typeface="微软雅黑" panose="020B0503020204020204" charset="-122"/>
                <a:ea typeface="微软雅黑" panose="020B0503020204020204" charset="-122"/>
                <a:cs typeface="微软雅黑" panose="020B0503020204020204" charset="-122"/>
                <a:sym typeface="微软雅黑" panose="020B0503020204020204" charset="-122"/>
              </a:rPr>
              <a:t>In order to maximize the comprehensive utilization of resources and minimize energy consumption，we share equipment with surrounding venues such as Pingshan Art Museum，Pingshan Central Book City and Pingshan Grand Theater.</a:t>
            </a:r>
            <a:endParaRPr>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16" name="文本框 14"/>
          <p:cNvSpPr txBox="1"/>
          <p:nvPr/>
        </p:nvSpPr>
        <p:spPr>
          <a:xfrm>
            <a:off x="76634" y="1378432"/>
            <a:ext cx="3974556" cy="802641"/>
          </a:xfrm>
          <a:prstGeom prst="rect">
            <a:avLst/>
          </a:prstGeom>
          <a:ln w="12700">
            <a:miter lim="400000"/>
          </a:ln>
        </p:spPr>
        <p:txBody>
          <a:bodyPr lIns="45719" rIns="45719">
            <a:spAutoFit/>
          </a:bodyPr>
          <a:lstStyle>
            <a:lvl1pPr>
              <a:defRPr sz="2000" spc="136">
                <a:solidFill>
                  <a:schemeClr val="accent5">
                    <a:satOff val="-6838"/>
                    <a:lumOff val="-10700"/>
                  </a:schemeClr>
                </a:solidFill>
                <a:latin typeface="Arial Black" panose="020B0A04020102020204"/>
                <a:ea typeface="Arial Black" panose="020B0A04020102020204"/>
                <a:cs typeface="Arial Black" panose="020B0A04020102020204"/>
                <a:sym typeface="Arial Black" panose="020B0A04020102020204"/>
              </a:defRPr>
            </a:lvl1pPr>
          </a:lstStyle>
          <a:p>
            <a:r>
              <a:t>The Comprehensive Utilization of Resources</a:t>
            </a:r>
          </a:p>
        </p:txBody>
      </p:sp>
    </p:spTree>
  </p:cSld>
  <p:clrMapOvr>
    <a:masterClrMapping/>
  </p:clrMapOvr>
  <p:transition spd="med"/>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1" nodeType="afterEffect">
                                  <p:stCondLst>
                                    <p:cond delay="0"/>
                                  </p:stCondLst>
                                  <p:iterate type="el">
                                    <p:tmAbs val="0"/>
                                  </p:iterate>
                                  <p:childTnLst>
                                    <p:set>
                                      <p:cBhvr>
                                        <p:cTn id="6" dur="indefinite" fill="hold"/>
                                        <p:tgtEl>
                                          <p:spTgt spid="214"/>
                                        </p:tgtEl>
                                        <p:attrNameLst>
                                          <p:attrName>style.visibility</p:attrName>
                                        </p:attrNameLst>
                                      </p:cBhvr>
                                      <p:to>
                                        <p:strVal val="visible"/>
                                      </p:to>
                                    </p:set>
                                    <p:animEffect transition="in" filter="wipe(up)">
                                      <p:cBhvr>
                                        <p:cTn id="7" dur="500"/>
                                        <p:tgtEl>
                                          <p:spTgt spid="2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spid="214" grpId="1"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 name="IMG_4040.JPG" descr="IMG_4040.JPG"/>
          <p:cNvPicPr>
            <a:picLocks noChangeAspect="1"/>
          </p:cNvPicPr>
          <p:nvPr/>
        </p:nvPicPr>
        <p:blipFill>
          <a:blip r:embed="rId1"/>
          <a:srcRect/>
          <a:stretch>
            <a:fillRect/>
          </a:stretch>
        </p:blipFill>
        <p:spPr>
          <a:xfrm>
            <a:off x="-54701" y="-622893"/>
            <a:ext cx="10328720" cy="5808184"/>
          </a:xfrm>
          <a:prstGeom prst="rect">
            <a:avLst/>
          </a:prstGeom>
          <a:ln w="12700">
            <a:miter lim="400000"/>
            <a:headEnd/>
            <a:tailEnd/>
          </a:ln>
        </p:spPr>
      </p:pic>
      <p:sp>
        <p:nvSpPr>
          <p:cNvPr id="219" name="文本框 17"/>
          <p:cNvSpPr txBox="1"/>
          <p:nvPr/>
        </p:nvSpPr>
        <p:spPr>
          <a:xfrm>
            <a:off x="8226659" y="4704982"/>
            <a:ext cx="1187625" cy="205741"/>
          </a:xfrm>
          <a:prstGeom prst="rect">
            <a:avLst/>
          </a:prstGeom>
          <a:ln w="12700">
            <a:miter lim="400000"/>
          </a:ln>
        </p:spPr>
        <p:txBody>
          <a:bodyPr lIns="45719" rIns="45719">
            <a:spAutoFit/>
          </a:bodyPr>
          <a:lstStyle/>
          <a:p>
            <a:pPr>
              <a:defRPr sz="700" spc="160">
                <a:solidFill>
                  <a:srgbClr val="615F5F"/>
                </a:solidFill>
                <a:latin typeface="Adobe 繁黑體 Std B" panose="020B0700000000000000" charset="-120"/>
                <a:ea typeface="Adobe 繁黑體 Std B" panose="020B0700000000000000" charset="-120"/>
                <a:cs typeface="Adobe 繁黑體 Std B" panose="020B0700000000000000" charset="-120"/>
                <a:sym typeface="Adobe 繁黑體 Std B" panose="020B0700000000000000" charset="-120"/>
              </a:defRPr>
            </a:pPr>
            <a:r>
              <a:t>目录/00</a:t>
            </a:r>
          </a:p>
        </p:txBody>
      </p:sp>
      <p:sp>
        <p:nvSpPr>
          <p:cNvPr id="220" name="矩形 1"/>
          <p:cNvSpPr/>
          <p:nvPr/>
        </p:nvSpPr>
        <p:spPr>
          <a:xfrm>
            <a:off x="-193419" y="1252751"/>
            <a:ext cx="4148300" cy="3388633"/>
          </a:xfrm>
          <a:prstGeom prst="rect">
            <a:avLst/>
          </a:prstGeom>
          <a:solidFill>
            <a:srgbClr val="DDDDDD">
              <a:alpha val="87939"/>
            </a:srgbClr>
          </a:solidFill>
          <a:ln w="12700">
            <a:miter lim="400000"/>
          </a:ln>
        </p:spPr>
        <p:txBody>
          <a:bodyPr lIns="0" tIns="0" rIns="0" bIns="0" anchor="ctr"/>
          <a:lstStyle/>
          <a:p>
            <a:pPr algn="ctr" defTabSz="685800">
              <a:defRPr sz="1200">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221" name="文本框 20"/>
          <p:cNvSpPr txBox="1"/>
          <p:nvPr/>
        </p:nvSpPr>
        <p:spPr>
          <a:xfrm>
            <a:off x="90986" y="2634185"/>
            <a:ext cx="3579489" cy="1437640"/>
          </a:xfrm>
          <a:prstGeom prst="rect">
            <a:avLst/>
          </a:prstGeom>
          <a:ln w="12700">
            <a:miter lim="400000"/>
          </a:ln>
        </p:spPr>
        <p:txBody>
          <a:bodyPr lIns="45719" rIns="45719">
            <a:spAutoFit/>
          </a:bodyPr>
          <a:lstStyle/>
          <a:p>
            <a:pPr algn="just">
              <a:spcBef>
                <a:spcPts val="800"/>
              </a:spcBef>
              <a:defRPr sz="1400">
                <a:latin typeface="游明朝体 デミボールド"/>
                <a:ea typeface="游明朝体 デミボールド"/>
                <a:cs typeface="游明朝体 デミボールド"/>
                <a:sym typeface="游明朝体 デミボールド"/>
              </a:defRPr>
            </a:pPr>
            <a:r>
              <a:rPr>
                <a:latin typeface="微软雅黑" panose="020B0503020204020204" charset="-122"/>
                <a:ea typeface="微软雅黑" panose="020B0503020204020204" charset="-122"/>
                <a:cs typeface="微软雅黑" panose="020B0503020204020204" charset="-122"/>
                <a:sym typeface="微软雅黑" panose="020B0503020204020204" charset="-122"/>
              </a:rPr>
              <a:t>The application of green lighting design is mainly reflected in three aspects.</a:t>
            </a:r>
            <a:endParaRPr>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algn="just">
              <a:spcBef>
                <a:spcPts val="800"/>
              </a:spcBef>
              <a:defRPr sz="1400">
                <a:latin typeface="游明朝体 デミボールド"/>
                <a:ea typeface="游明朝体 デミボールド"/>
                <a:cs typeface="游明朝体 デミボールド"/>
                <a:sym typeface="游明朝体 デミボールド"/>
              </a:defRPr>
            </a:pPr>
            <a:r>
              <a:rPr>
                <a:latin typeface="微软雅黑" panose="020B0503020204020204" charset="-122"/>
                <a:ea typeface="微软雅黑" panose="020B0503020204020204" charset="-122"/>
                <a:cs typeface="微软雅黑" panose="020B0503020204020204" charset="-122"/>
                <a:sym typeface="微软雅黑" panose="020B0503020204020204" charset="-122"/>
              </a:rPr>
              <a:t>Glass walls are installed on all sides of the building to ensure sufficient indoor natural light. </a:t>
            </a:r>
            <a:endParaRPr>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22" name="文本框 14"/>
          <p:cNvSpPr txBox="1"/>
          <p:nvPr/>
        </p:nvSpPr>
        <p:spPr>
          <a:xfrm>
            <a:off x="45627" y="1672042"/>
            <a:ext cx="3670208" cy="802641"/>
          </a:xfrm>
          <a:prstGeom prst="rect">
            <a:avLst/>
          </a:prstGeom>
          <a:ln w="12700">
            <a:miter lim="400000"/>
          </a:ln>
        </p:spPr>
        <p:txBody>
          <a:bodyPr lIns="45719" rIns="45719">
            <a:spAutoFit/>
          </a:bodyPr>
          <a:lstStyle>
            <a:lvl1pPr>
              <a:defRPr sz="2000" spc="136">
                <a:solidFill>
                  <a:schemeClr val="accent5">
                    <a:satOff val="-6838"/>
                    <a:lumOff val="-10700"/>
                  </a:schemeClr>
                </a:solidFill>
                <a:latin typeface="Arial Black" panose="020B0A04020102020204"/>
                <a:ea typeface="Arial Black" panose="020B0A04020102020204"/>
                <a:cs typeface="Arial Black" panose="020B0A04020102020204"/>
                <a:sym typeface="Arial Black" panose="020B0A04020102020204"/>
              </a:defRPr>
            </a:lvl1pPr>
          </a:lstStyle>
          <a:p>
            <a:r>
              <a:t>The Application of Green Lighting Design</a:t>
            </a:r>
          </a:p>
        </p:txBody>
      </p:sp>
    </p:spTree>
  </p:cSld>
  <p:clrMapOvr>
    <a:masterClrMapping/>
  </p:clrMapOvr>
  <p:transition spd="med"/>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1" nodeType="afterEffect">
                                  <p:stCondLst>
                                    <p:cond delay="0"/>
                                  </p:stCondLst>
                                  <p:iterate type="el">
                                    <p:tmAbs val="0"/>
                                  </p:iterate>
                                  <p:childTnLst>
                                    <p:set>
                                      <p:cBhvr>
                                        <p:cTn id="6" dur="indefinite" fill="hold"/>
                                        <p:tgtEl>
                                          <p:spTgt spid="220"/>
                                        </p:tgtEl>
                                        <p:attrNameLst>
                                          <p:attrName>style.visibility</p:attrName>
                                        </p:attrNameLst>
                                      </p:cBhvr>
                                      <p:to>
                                        <p:strVal val="visible"/>
                                      </p:to>
                                    </p:set>
                                    <p:animEffect transition="in" filter="wipe(up)">
                                      <p:cBhvr>
                                        <p:cTn id="7" dur="500"/>
                                        <p:tgtEl>
                                          <p:spTgt spid="2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spid="220" grpId="1"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 name="LED.jpg" descr="LED.jpg"/>
          <p:cNvPicPr>
            <a:picLocks noChangeAspect="1"/>
          </p:cNvPicPr>
          <p:nvPr/>
        </p:nvPicPr>
        <p:blipFill>
          <a:blip r:embed="rId1"/>
          <a:srcRect/>
          <a:stretch>
            <a:fillRect/>
          </a:stretch>
        </p:blipFill>
        <p:spPr>
          <a:xfrm>
            <a:off x="-6149" y="-8189"/>
            <a:ext cx="9351027" cy="5258394"/>
          </a:xfrm>
          <a:prstGeom prst="rect">
            <a:avLst/>
          </a:prstGeom>
          <a:ln w="12700">
            <a:miter lim="400000"/>
            <a:headEnd/>
            <a:tailEnd/>
          </a:ln>
        </p:spPr>
      </p:pic>
      <p:sp>
        <p:nvSpPr>
          <p:cNvPr id="225" name="文本框 17"/>
          <p:cNvSpPr txBox="1"/>
          <p:nvPr/>
        </p:nvSpPr>
        <p:spPr>
          <a:xfrm>
            <a:off x="8226659" y="4704982"/>
            <a:ext cx="1187625" cy="205741"/>
          </a:xfrm>
          <a:prstGeom prst="rect">
            <a:avLst/>
          </a:prstGeom>
          <a:ln w="12700">
            <a:miter lim="400000"/>
          </a:ln>
        </p:spPr>
        <p:txBody>
          <a:bodyPr lIns="45719" rIns="45719">
            <a:spAutoFit/>
          </a:bodyPr>
          <a:lstStyle/>
          <a:p>
            <a:pPr>
              <a:defRPr sz="700" spc="160">
                <a:solidFill>
                  <a:srgbClr val="615F5F"/>
                </a:solidFill>
                <a:latin typeface="Adobe 繁黑體 Std B" panose="020B0700000000000000" charset="-120"/>
                <a:ea typeface="Adobe 繁黑體 Std B" panose="020B0700000000000000" charset="-120"/>
                <a:cs typeface="Adobe 繁黑體 Std B" panose="020B0700000000000000" charset="-120"/>
                <a:sym typeface="Adobe 繁黑體 Std B" panose="020B0700000000000000" charset="-120"/>
              </a:defRPr>
            </a:pPr>
            <a:r>
              <a:t>目录/00</a:t>
            </a:r>
          </a:p>
        </p:txBody>
      </p:sp>
      <p:sp>
        <p:nvSpPr>
          <p:cNvPr id="226" name="矩形 1"/>
          <p:cNvSpPr/>
          <p:nvPr/>
        </p:nvSpPr>
        <p:spPr>
          <a:xfrm>
            <a:off x="-682615" y="765725"/>
            <a:ext cx="5175481" cy="2927390"/>
          </a:xfrm>
          <a:prstGeom prst="rect">
            <a:avLst/>
          </a:prstGeom>
          <a:solidFill>
            <a:srgbClr val="DDDDDD">
              <a:alpha val="87939"/>
            </a:srgbClr>
          </a:solidFill>
          <a:ln w="12700">
            <a:miter lim="400000"/>
          </a:ln>
        </p:spPr>
        <p:txBody>
          <a:bodyPr lIns="0" tIns="0" rIns="0" bIns="0" anchor="ctr"/>
          <a:lstStyle/>
          <a:p>
            <a:pPr algn="ctr" defTabSz="685800">
              <a:defRPr sz="1200">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227" name="文本框 20"/>
          <p:cNvSpPr txBox="1"/>
          <p:nvPr/>
        </p:nvSpPr>
        <p:spPr>
          <a:xfrm>
            <a:off x="147800" y="2080158"/>
            <a:ext cx="4018042" cy="1666241"/>
          </a:xfrm>
          <a:prstGeom prst="rect">
            <a:avLst/>
          </a:prstGeom>
          <a:ln w="12700">
            <a:miter lim="400000"/>
          </a:ln>
        </p:spPr>
        <p:txBody>
          <a:bodyPr lIns="45719" rIns="45719">
            <a:spAutoFit/>
          </a:bodyPr>
          <a:lstStyle/>
          <a:p>
            <a:pPr algn="just">
              <a:spcBef>
                <a:spcPts val="800"/>
              </a:spcBef>
              <a:defRPr sz="1400">
                <a:latin typeface="游明朝体 デミボールド"/>
                <a:ea typeface="游明朝体 デミボールド"/>
                <a:cs typeface="游明朝体 デミボールド"/>
                <a:sym typeface="游明朝体 デミボールド"/>
              </a:defRPr>
            </a:pPr>
            <a:r>
              <a:rPr>
                <a:latin typeface="微软雅黑" panose="020B0503020204020204" charset="-122"/>
                <a:ea typeface="微软雅黑" panose="020B0503020204020204" charset="-122"/>
                <a:cs typeface="微软雅黑" panose="020B0503020204020204" charset="-122"/>
                <a:sym typeface="微软雅黑" panose="020B0503020204020204" charset="-122"/>
              </a:rPr>
              <a:t>LED lights have been widely used as artificial lighting sources, reducing energy consumption by </a:t>
            </a:r>
            <a:r>
              <a:rPr sz="1600">
                <a:solidFill>
                  <a:schemeClr val="accent5">
                    <a:satOff val="-6838"/>
                    <a:lumOff val="-10700"/>
                  </a:schemeClr>
                </a:solidFill>
                <a:latin typeface="Arial Black" panose="020B0A04020102020204"/>
                <a:ea typeface="Arial Black" panose="020B0A04020102020204"/>
                <a:cs typeface="Arial Black" panose="020B0A04020102020204"/>
                <a:sym typeface="Arial Black" panose="020B0A04020102020204"/>
              </a:rPr>
              <a:t>70%</a:t>
            </a:r>
            <a:r>
              <a:rPr>
                <a:latin typeface="微软雅黑" panose="020B0503020204020204" charset="-122"/>
                <a:ea typeface="微软雅黑" panose="020B0503020204020204" charset="-122"/>
                <a:cs typeface="微软雅黑" panose="020B0503020204020204" charset="-122"/>
                <a:sym typeface="微软雅黑" panose="020B0503020204020204" charset="-122"/>
              </a:rPr>
              <a:t> compare with traditional lighting, and </a:t>
            </a:r>
            <a:r>
              <a:rPr sz="1600">
                <a:solidFill>
                  <a:schemeClr val="accent5">
                    <a:satOff val="-6838"/>
                    <a:lumOff val="-10700"/>
                  </a:schemeClr>
                </a:solidFill>
                <a:latin typeface="Arial Black" panose="020B0A04020102020204"/>
                <a:ea typeface="Arial Black" panose="020B0A04020102020204"/>
                <a:cs typeface="Arial Black" panose="020B0A04020102020204"/>
                <a:sym typeface="Arial Black" panose="020B0A04020102020204"/>
              </a:rPr>
              <a:t>50% </a:t>
            </a:r>
            <a:r>
              <a:rPr>
                <a:latin typeface="微软雅黑" panose="020B0503020204020204" charset="-122"/>
                <a:ea typeface="微软雅黑" panose="020B0503020204020204" charset="-122"/>
                <a:cs typeface="微软雅黑" panose="020B0503020204020204" charset="-122"/>
                <a:sym typeface="微软雅黑" panose="020B0503020204020204" charset="-122"/>
              </a:rPr>
              <a:t>compare with general energy-saving lamp.</a:t>
            </a:r>
            <a:endParaRPr>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28" name="文本框 14"/>
          <p:cNvSpPr txBox="1"/>
          <p:nvPr/>
        </p:nvSpPr>
        <p:spPr>
          <a:xfrm>
            <a:off x="174968" y="1123259"/>
            <a:ext cx="3963707" cy="802641"/>
          </a:xfrm>
          <a:prstGeom prst="rect">
            <a:avLst/>
          </a:prstGeom>
          <a:ln w="12700">
            <a:miter lim="400000"/>
          </a:ln>
        </p:spPr>
        <p:txBody>
          <a:bodyPr lIns="45719" rIns="45719">
            <a:spAutoFit/>
          </a:bodyPr>
          <a:lstStyle>
            <a:lvl1pPr>
              <a:defRPr sz="2000" spc="136">
                <a:solidFill>
                  <a:schemeClr val="accent5">
                    <a:satOff val="-6838"/>
                    <a:lumOff val="-10700"/>
                  </a:schemeClr>
                </a:solidFill>
                <a:latin typeface="Arial Black" panose="020B0A04020102020204"/>
                <a:ea typeface="Arial Black" panose="020B0A04020102020204"/>
                <a:cs typeface="Arial Black" panose="020B0A04020102020204"/>
                <a:sym typeface="Arial Black" panose="020B0A04020102020204"/>
              </a:defRPr>
            </a:lvl1pPr>
          </a:lstStyle>
          <a:p>
            <a:r>
              <a:t>The Application of Green Lighting Design</a:t>
            </a:r>
          </a:p>
        </p:txBody>
      </p:sp>
    </p:spTree>
  </p:cSld>
  <p:clrMapOvr>
    <a:masterClrMapping/>
  </p:clrMapOvr>
  <p:transition spd="med"/>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1" nodeType="afterEffect">
                                  <p:stCondLst>
                                    <p:cond delay="0"/>
                                  </p:stCondLst>
                                  <p:iterate type="el">
                                    <p:tmAbs val="0"/>
                                  </p:iterate>
                                  <p:childTnLst>
                                    <p:set>
                                      <p:cBhvr>
                                        <p:cTn id="6" dur="indefinite" fill="hold"/>
                                        <p:tgtEl>
                                          <p:spTgt spid="226"/>
                                        </p:tgtEl>
                                        <p:attrNameLst>
                                          <p:attrName>style.visibility</p:attrName>
                                        </p:attrNameLst>
                                      </p:cBhvr>
                                      <p:to>
                                        <p:strVal val="visible"/>
                                      </p:to>
                                    </p:set>
                                    <p:animEffect transition="in" filter="wipe(up)">
                                      <p:cBhvr>
                                        <p:cTn id="7" dur="500"/>
                                        <p:tgtEl>
                                          <p:spTgt spid="2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spid="226" grpId="1"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 name="IMG_4226.JPG" descr="IMG_4226.JPG"/>
          <p:cNvPicPr>
            <a:picLocks noChangeAspect="1"/>
          </p:cNvPicPr>
          <p:nvPr/>
        </p:nvPicPr>
        <p:blipFill>
          <a:blip r:embed="rId1"/>
          <a:srcRect/>
          <a:stretch>
            <a:fillRect/>
          </a:stretch>
        </p:blipFill>
        <p:spPr>
          <a:xfrm>
            <a:off x="-6149" y="-8189"/>
            <a:ext cx="9351027" cy="5258394"/>
          </a:xfrm>
          <a:prstGeom prst="rect">
            <a:avLst/>
          </a:prstGeom>
          <a:ln w="12700">
            <a:miter lim="400000"/>
            <a:headEnd/>
            <a:tailEnd/>
          </a:ln>
        </p:spPr>
      </p:pic>
      <p:sp>
        <p:nvSpPr>
          <p:cNvPr id="231" name="文本框 17"/>
          <p:cNvSpPr txBox="1"/>
          <p:nvPr/>
        </p:nvSpPr>
        <p:spPr>
          <a:xfrm>
            <a:off x="8226659" y="4704982"/>
            <a:ext cx="1187625" cy="205741"/>
          </a:xfrm>
          <a:prstGeom prst="rect">
            <a:avLst/>
          </a:prstGeom>
          <a:ln w="12700">
            <a:miter lim="400000"/>
          </a:ln>
        </p:spPr>
        <p:txBody>
          <a:bodyPr lIns="45719" rIns="45719">
            <a:spAutoFit/>
          </a:bodyPr>
          <a:lstStyle/>
          <a:p>
            <a:pPr>
              <a:defRPr sz="700" spc="160">
                <a:solidFill>
                  <a:srgbClr val="615F5F"/>
                </a:solidFill>
                <a:latin typeface="Adobe 繁黑體 Std B" panose="020B0700000000000000" charset="-120"/>
                <a:ea typeface="Adobe 繁黑體 Std B" panose="020B0700000000000000" charset="-120"/>
                <a:cs typeface="Adobe 繁黑體 Std B" panose="020B0700000000000000" charset="-120"/>
                <a:sym typeface="Adobe 繁黑體 Std B" panose="020B0700000000000000" charset="-120"/>
              </a:defRPr>
            </a:pPr>
            <a:r>
              <a:t>目录/00</a:t>
            </a:r>
          </a:p>
        </p:txBody>
      </p:sp>
      <p:sp>
        <p:nvSpPr>
          <p:cNvPr id="232" name="矩形 1"/>
          <p:cNvSpPr/>
          <p:nvPr/>
        </p:nvSpPr>
        <p:spPr>
          <a:xfrm>
            <a:off x="-7040" y="1307881"/>
            <a:ext cx="4112077" cy="2978678"/>
          </a:xfrm>
          <a:prstGeom prst="rect">
            <a:avLst/>
          </a:prstGeom>
          <a:solidFill>
            <a:srgbClr val="DDDDDD">
              <a:alpha val="87939"/>
            </a:srgbClr>
          </a:solidFill>
          <a:ln w="12700">
            <a:miter lim="400000"/>
          </a:ln>
        </p:spPr>
        <p:txBody>
          <a:bodyPr lIns="0" tIns="0" rIns="0" bIns="0" anchor="ctr"/>
          <a:lstStyle/>
          <a:p>
            <a:pPr algn="ctr" defTabSz="685800">
              <a:defRPr sz="1200">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233" name="文本框 20"/>
          <p:cNvSpPr txBox="1"/>
          <p:nvPr/>
        </p:nvSpPr>
        <p:spPr>
          <a:xfrm>
            <a:off x="92825" y="2486552"/>
            <a:ext cx="3764714" cy="1818641"/>
          </a:xfrm>
          <a:prstGeom prst="rect">
            <a:avLst/>
          </a:prstGeom>
          <a:ln w="12700">
            <a:miter lim="400000"/>
          </a:ln>
        </p:spPr>
        <p:txBody>
          <a:bodyPr lIns="45719" rIns="45719">
            <a:spAutoFit/>
          </a:bodyPr>
          <a:lstStyle/>
          <a:p>
            <a:pPr algn="just">
              <a:spcBef>
                <a:spcPts val="800"/>
              </a:spcBef>
              <a:defRPr sz="1400">
                <a:latin typeface="游明朝体 デミボールド"/>
                <a:ea typeface="游明朝体 デミボールド"/>
                <a:cs typeface="游明朝体 デミボールド"/>
                <a:sym typeface="游明朝体 デミボールド"/>
              </a:defRPr>
            </a:pPr>
            <a:r>
              <a:rPr>
                <a:latin typeface="微软雅黑" panose="020B0503020204020204" charset="-122"/>
                <a:ea typeface="微软雅黑" panose="020B0503020204020204" charset="-122"/>
                <a:cs typeface="微软雅黑" panose="020B0503020204020204" charset="-122"/>
                <a:sym typeface="微软雅黑" panose="020B0503020204020204" charset="-122"/>
              </a:rPr>
              <a:t>By installing solar panel roof, the solar energy is converted into electricity for the library's daily lighting, which meets the library's daily electricity demand of </a:t>
            </a:r>
            <a:r>
              <a:rPr sz="1600">
                <a:solidFill>
                  <a:schemeClr val="accent5">
                    <a:satOff val="-6838"/>
                    <a:lumOff val="-10700"/>
                  </a:schemeClr>
                </a:solidFill>
                <a:latin typeface="Arial Black" panose="020B0A04020102020204"/>
                <a:ea typeface="Arial Black" panose="020B0A04020102020204"/>
                <a:cs typeface="Arial Black" panose="020B0A04020102020204"/>
                <a:sym typeface="Arial Black" panose="020B0A04020102020204"/>
              </a:rPr>
              <a:t>10%-15%</a:t>
            </a:r>
            <a:r>
              <a:rPr>
                <a:latin typeface="微软雅黑" panose="020B0503020204020204" charset="-122"/>
                <a:ea typeface="微软雅黑" panose="020B0503020204020204" charset="-122"/>
                <a:cs typeface="微软雅黑" panose="020B0503020204020204" charset="-122"/>
                <a:sym typeface="微软雅黑" panose="020B0503020204020204" charset="-122"/>
              </a:rPr>
              <a:t>.</a:t>
            </a:r>
            <a:endParaRPr>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34" name="文本框 14"/>
          <p:cNvSpPr txBox="1"/>
          <p:nvPr/>
        </p:nvSpPr>
        <p:spPr>
          <a:xfrm>
            <a:off x="102017" y="1634172"/>
            <a:ext cx="4049634" cy="802641"/>
          </a:xfrm>
          <a:prstGeom prst="rect">
            <a:avLst/>
          </a:prstGeom>
          <a:ln w="12700">
            <a:miter lim="400000"/>
          </a:ln>
        </p:spPr>
        <p:txBody>
          <a:bodyPr lIns="45719" rIns="45719">
            <a:spAutoFit/>
          </a:bodyPr>
          <a:lstStyle/>
          <a:p>
            <a:pPr>
              <a:defRPr sz="2000" spc="136">
                <a:solidFill>
                  <a:schemeClr val="accent5">
                    <a:satOff val="-6838"/>
                    <a:lumOff val="-10700"/>
                  </a:schemeClr>
                </a:solidFill>
                <a:latin typeface="Arial Black" panose="020B0A04020102020204"/>
                <a:ea typeface="Arial Black" panose="020B0A04020102020204"/>
                <a:cs typeface="Arial Black" panose="020B0A04020102020204"/>
                <a:sym typeface="Arial Black" panose="020B0A04020102020204"/>
              </a:defRPr>
            </a:pPr>
            <a:r>
              <a:t>The Application of </a:t>
            </a:r>
          </a:p>
          <a:p>
            <a:pPr>
              <a:defRPr sz="2000" spc="136">
                <a:solidFill>
                  <a:schemeClr val="accent5">
                    <a:satOff val="-6838"/>
                    <a:lumOff val="-10700"/>
                  </a:schemeClr>
                </a:solidFill>
                <a:latin typeface="Arial Black" panose="020B0A04020102020204"/>
                <a:ea typeface="Arial Black" panose="020B0A04020102020204"/>
                <a:cs typeface="Arial Black" panose="020B0A04020102020204"/>
                <a:sym typeface="Arial Black" panose="020B0A04020102020204"/>
              </a:defRPr>
            </a:pPr>
            <a:r>
              <a:t>Green Lighting Design</a:t>
            </a:r>
          </a:p>
        </p:txBody>
      </p:sp>
    </p:spTree>
  </p:cSld>
  <p:clrMapOvr>
    <a:masterClrMapping/>
  </p:clrMapOvr>
  <p:transition spd="med"/>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1" nodeType="afterEffect">
                                  <p:stCondLst>
                                    <p:cond delay="0"/>
                                  </p:stCondLst>
                                  <p:iterate type="el">
                                    <p:tmAbs val="0"/>
                                  </p:iterate>
                                  <p:childTnLst>
                                    <p:set>
                                      <p:cBhvr>
                                        <p:cTn id="6" dur="indefinite" fill="hold"/>
                                        <p:tgtEl>
                                          <p:spTgt spid="232"/>
                                        </p:tgtEl>
                                        <p:attrNameLst>
                                          <p:attrName>style.visibility</p:attrName>
                                        </p:attrNameLst>
                                      </p:cBhvr>
                                      <p:to>
                                        <p:strVal val="visible"/>
                                      </p:to>
                                    </p:set>
                                    <p:animEffect transition="in" filter="wipe(up)">
                                      <p:cBhvr>
                                        <p:cTn id="7" dur="500"/>
                                        <p:tgtEl>
                                          <p:spTgt spid="2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spid="232" grpId="1"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标题 1"/>
          <p:cNvSpPr txBox="1"/>
          <p:nvPr>
            <p:ph type="ctrTitle"/>
          </p:nvPr>
        </p:nvSpPr>
        <p:spPr>
          <a:prstGeom prst="rect">
            <a:avLst/>
          </a:prstGeom>
        </p:spPr>
        <p:txBody>
          <a:bodyPr/>
          <a:lstStyle/>
          <a:p/>
        </p:txBody>
      </p:sp>
      <p:sp>
        <p:nvSpPr>
          <p:cNvPr id="237" name="副标题 2"/>
          <p:cNvSpPr txBox="1"/>
          <p:nvPr>
            <p:ph type="subTitle" sz="quarter" idx="1"/>
          </p:nvPr>
        </p:nvSpPr>
        <p:spPr>
          <a:prstGeom prst="rect">
            <a:avLst/>
          </a:prstGeom>
        </p:spPr>
        <p:txBody>
          <a:bodyPr/>
          <a:lstStyle/>
          <a:p/>
        </p:txBody>
      </p:sp>
      <p:pic>
        <p:nvPicPr>
          <p:cNvPr id="238" name="绘本馆3.JPG" descr="绘本馆3.JPG"/>
          <p:cNvPicPr>
            <a:picLocks noChangeAspect="1"/>
          </p:cNvPicPr>
          <p:nvPr/>
        </p:nvPicPr>
        <p:blipFill>
          <a:blip r:embed="rId1"/>
          <a:srcRect/>
          <a:stretch>
            <a:fillRect/>
          </a:stretch>
        </p:blipFill>
        <p:spPr>
          <a:xfrm>
            <a:off x="0" y="793"/>
            <a:ext cx="9144001" cy="5141977"/>
          </a:xfrm>
          <a:prstGeom prst="rect">
            <a:avLst/>
          </a:prstGeom>
          <a:ln w="12700">
            <a:miter lim="400000"/>
            <a:headEnd/>
            <a:tailEnd/>
          </a:ln>
        </p:spPr>
      </p:pic>
      <p:sp>
        <p:nvSpPr>
          <p:cNvPr id="239" name="文本框 17"/>
          <p:cNvSpPr txBox="1"/>
          <p:nvPr/>
        </p:nvSpPr>
        <p:spPr>
          <a:xfrm>
            <a:off x="8226659" y="4704982"/>
            <a:ext cx="1187625" cy="205741"/>
          </a:xfrm>
          <a:prstGeom prst="rect">
            <a:avLst/>
          </a:prstGeom>
          <a:ln w="12700">
            <a:miter lim="400000"/>
          </a:ln>
        </p:spPr>
        <p:txBody>
          <a:bodyPr lIns="45719" rIns="45719">
            <a:spAutoFit/>
          </a:bodyPr>
          <a:lstStyle/>
          <a:p>
            <a:pPr>
              <a:defRPr sz="700" spc="160">
                <a:solidFill>
                  <a:srgbClr val="615F5F"/>
                </a:solidFill>
                <a:latin typeface="Adobe 繁黑體 Std B" panose="020B0700000000000000" charset="-120"/>
                <a:ea typeface="Adobe 繁黑體 Std B" panose="020B0700000000000000" charset="-120"/>
                <a:cs typeface="Adobe 繁黑體 Std B" panose="020B0700000000000000" charset="-120"/>
                <a:sym typeface="Adobe 繁黑體 Std B" panose="020B0700000000000000" charset="-120"/>
              </a:defRPr>
            </a:pPr>
            <a:r>
              <a:t>目录/00</a:t>
            </a:r>
          </a:p>
        </p:txBody>
      </p:sp>
      <p:sp>
        <p:nvSpPr>
          <p:cNvPr id="240" name="矩形 1"/>
          <p:cNvSpPr/>
          <p:nvPr/>
        </p:nvSpPr>
        <p:spPr>
          <a:xfrm>
            <a:off x="-26982" y="764435"/>
            <a:ext cx="4150570" cy="3913601"/>
          </a:xfrm>
          <a:prstGeom prst="rect">
            <a:avLst/>
          </a:prstGeom>
          <a:solidFill>
            <a:srgbClr val="DDDDDD">
              <a:alpha val="87939"/>
            </a:srgbClr>
          </a:solidFill>
          <a:ln w="12700">
            <a:miter lim="400000"/>
          </a:ln>
        </p:spPr>
        <p:txBody>
          <a:bodyPr lIns="0" tIns="0" rIns="0" bIns="0" anchor="ctr"/>
          <a:lstStyle/>
          <a:p>
            <a:pPr algn="ctr" defTabSz="685800">
              <a:defRPr sz="1200">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241" name="文本框 14"/>
          <p:cNvSpPr txBox="1"/>
          <p:nvPr/>
        </p:nvSpPr>
        <p:spPr>
          <a:xfrm>
            <a:off x="111244" y="961559"/>
            <a:ext cx="4040855" cy="1158241"/>
          </a:xfrm>
          <a:prstGeom prst="rect">
            <a:avLst/>
          </a:prstGeom>
          <a:ln w="12700">
            <a:miter lim="400000"/>
          </a:ln>
        </p:spPr>
        <p:txBody>
          <a:bodyPr lIns="45719" rIns="45719">
            <a:spAutoFit/>
          </a:bodyPr>
          <a:lstStyle/>
          <a:p>
            <a:pPr>
              <a:defRPr sz="2000" spc="136">
                <a:solidFill>
                  <a:schemeClr val="accent5">
                    <a:satOff val="-6838"/>
                    <a:lumOff val="-10700"/>
                  </a:schemeClr>
                </a:solidFill>
                <a:latin typeface="Arial Black" panose="020B0A04020102020204"/>
                <a:ea typeface="Arial Black" panose="020B0A04020102020204"/>
                <a:cs typeface="Arial Black" panose="020B0A04020102020204"/>
                <a:sym typeface="Arial Black" panose="020B0A04020102020204"/>
              </a:defRPr>
            </a:pPr>
            <a:r>
              <a:t>The Application of </a:t>
            </a:r>
          </a:p>
          <a:p>
            <a:pPr>
              <a:defRPr sz="2000" spc="136">
                <a:solidFill>
                  <a:schemeClr val="accent5">
                    <a:satOff val="-6838"/>
                    <a:lumOff val="-10700"/>
                  </a:schemeClr>
                </a:solidFill>
                <a:latin typeface="Arial Black" panose="020B0A04020102020204"/>
                <a:ea typeface="Arial Black" panose="020B0A04020102020204"/>
                <a:cs typeface="Arial Black" panose="020B0A04020102020204"/>
                <a:sym typeface="Arial Black" panose="020B0A04020102020204"/>
              </a:defRPr>
            </a:pPr>
            <a:r>
              <a:t>Natural Ventilation Technology</a:t>
            </a:r>
          </a:p>
        </p:txBody>
      </p:sp>
      <p:sp>
        <p:nvSpPr>
          <p:cNvPr id="242" name="文本框 20"/>
          <p:cNvSpPr txBox="1"/>
          <p:nvPr/>
        </p:nvSpPr>
        <p:spPr>
          <a:xfrm>
            <a:off x="131291" y="2226500"/>
            <a:ext cx="3695295" cy="2237741"/>
          </a:xfrm>
          <a:prstGeom prst="rect">
            <a:avLst/>
          </a:prstGeom>
          <a:ln w="12700">
            <a:miter lim="400000"/>
          </a:ln>
        </p:spPr>
        <p:txBody>
          <a:bodyPr lIns="45719" rIns="45719">
            <a:spAutoFit/>
          </a:bodyPr>
          <a:lstStyle/>
          <a:p>
            <a:pPr algn="just">
              <a:spcBef>
                <a:spcPts val="800"/>
              </a:spcBef>
              <a:defRPr sz="1400">
                <a:latin typeface="游明朝体 デミボールド"/>
                <a:ea typeface="游明朝体 デミボールド"/>
                <a:cs typeface="游明朝体 デミボールド"/>
                <a:sym typeface="游明朝体 デミボールド"/>
              </a:defRPr>
            </a:pPr>
            <a:r>
              <a:rPr>
                <a:latin typeface="微软雅黑" panose="020B0503020204020204" charset="-122"/>
                <a:ea typeface="微软雅黑" panose="020B0503020204020204" charset="-122"/>
                <a:cs typeface="微软雅黑" panose="020B0503020204020204" charset="-122"/>
                <a:sym typeface="微软雅黑" panose="020B0503020204020204" charset="-122"/>
              </a:rPr>
              <a:t>Natural ventilation technology was fully utilized to reduce the energy consumption of air conditioning.</a:t>
            </a:r>
            <a:endParaRPr>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algn="just">
              <a:spcBef>
                <a:spcPts val="800"/>
              </a:spcBef>
              <a:defRPr sz="1400">
                <a:latin typeface="游明朝体 デミボールド"/>
                <a:ea typeface="游明朝体 デミボールド"/>
                <a:cs typeface="游明朝体 デミボールド"/>
                <a:sym typeface="游明朝体 デミボールド"/>
              </a:defRPr>
            </a:pPr>
            <a:r>
              <a:rPr>
                <a:latin typeface="微软雅黑" panose="020B0503020204020204" charset="-122"/>
                <a:ea typeface="微软雅黑" panose="020B0503020204020204" charset="-122"/>
                <a:cs typeface="微软雅黑" panose="020B0503020204020204" charset="-122"/>
                <a:sym typeface="微软雅黑" panose="020B0503020204020204" charset="-122"/>
              </a:rPr>
              <a:t>Relying on its excellent natural ventilation, Pingshan Library maintains comfortable indoor conditions and healthy living environment especially in spring and autumn.</a:t>
            </a:r>
            <a:endParaRPr>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Tree>
  </p:cSld>
  <p:clrMapOvr>
    <a:masterClrMapping/>
  </p:clrMapOvr>
  <p:transition spd="med"/>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1" nodeType="afterEffect">
                                  <p:stCondLst>
                                    <p:cond delay="0"/>
                                  </p:stCondLst>
                                  <p:iterate type="el">
                                    <p:tmAbs val="0"/>
                                  </p:iterate>
                                  <p:childTnLst>
                                    <p:set>
                                      <p:cBhvr>
                                        <p:cTn id="6" dur="indefinite" fill="hold"/>
                                        <p:tgtEl>
                                          <p:spTgt spid="240"/>
                                        </p:tgtEl>
                                        <p:attrNameLst>
                                          <p:attrName>style.visibility</p:attrName>
                                        </p:attrNameLst>
                                      </p:cBhvr>
                                      <p:to>
                                        <p:strVal val="visible"/>
                                      </p:to>
                                    </p:set>
                                    <p:animEffect transition="in" filter="wipe(up)">
                                      <p:cBhvr>
                                        <p:cTn id="7" dur="500"/>
                                        <p:tgtEl>
                                          <p:spTgt spid="2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spid="240" grpId="1"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标题 1"/>
          <p:cNvSpPr txBox="1"/>
          <p:nvPr>
            <p:ph type="ctrTitle"/>
          </p:nvPr>
        </p:nvSpPr>
        <p:spPr>
          <a:prstGeom prst="rect">
            <a:avLst/>
          </a:prstGeom>
        </p:spPr>
        <p:txBody>
          <a:bodyPr/>
          <a:lstStyle/>
          <a:p/>
        </p:txBody>
      </p:sp>
      <p:sp>
        <p:nvSpPr>
          <p:cNvPr id="245" name="副标题 2"/>
          <p:cNvSpPr txBox="1"/>
          <p:nvPr>
            <p:ph type="subTitle" sz="quarter" idx="1"/>
          </p:nvPr>
        </p:nvSpPr>
        <p:spPr>
          <a:prstGeom prst="rect">
            <a:avLst/>
          </a:prstGeom>
        </p:spPr>
        <p:txBody>
          <a:bodyPr/>
          <a:lstStyle/>
          <a:p/>
        </p:txBody>
      </p:sp>
      <p:pic>
        <p:nvPicPr>
          <p:cNvPr id="246" name="建筑构件.JPG" descr="建筑构件.JPG"/>
          <p:cNvPicPr>
            <a:picLocks noChangeAspect="1"/>
          </p:cNvPicPr>
          <p:nvPr/>
        </p:nvPicPr>
        <p:blipFill>
          <a:blip r:embed="rId1"/>
          <a:srcRect/>
          <a:stretch>
            <a:fillRect/>
          </a:stretch>
        </p:blipFill>
        <p:spPr>
          <a:xfrm>
            <a:off x="0" y="793"/>
            <a:ext cx="9144000" cy="5141977"/>
          </a:xfrm>
          <a:prstGeom prst="rect">
            <a:avLst/>
          </a:prstGeom>
          <a:ln w="12700">
            <a:miter lim="400000"/>
            <a:headEnd/>
            <a:tailEnd/>
          </a:ln>
        </p:spPr>
      </p:pic>
      <p:sp>
        <p:nvSpPr>
          <p:cNvPr id="247" name="文本框 17"/>
          <p:cNvSpPr txBox="1"/>
          <p:nvPr/>
        </p:nvSpPr>
        <p:spPr>
          <a:xfrm>
            <a:off x="8226659" y="4704982"/>
            <a:ext cx="1187625" cy="205741"/>
          </a:xfrm>
          <a:prstGeom prst="rect">
            <a:avLst/>
          </a:prstGeom>
          <a:ln w="12700">
            <a:miter lim="400000"/>
          </a:ln>
        </p:spPr>
        <p:txBody>
          <a:bodyPr lIns="45719" rIns="45719">
            <a:spAutoFit/>
          </a:bodyPr>
          <a:lstStyle/>
          <a:p>
            <a:pPr>
              <a:defRPr sz="700" spc="160">
                <a:solidFill>
                  <a:srgbClr val="615F5F"/>
                </a:solidFill>
                <a:latin typeface="Adobe 繁黑體 Std B" panose="020B0700000000000000" charset="-120"/>
                <a:ea typeface="Adobe 繁黑體 Std B" panose="020B0700000000000000" charset="-120"/>
                <a:cs typeface="Adobe 繁黑體 Std B" panose="020B0700000000000000" charset="-120"/>
                <a:sym typeface="Adobe 繁黑體 Std B" panose="020B0700000000000000" charset="-120"/>
              </a:defRPr>
            </a:pPr>
            <a:r>
              <a:t>目录/00</a:t>
            </a:r>
          </a:p>
        </p:txBody>
      </p:sp>
      <p:sp>
        <p:nvSpPr>
          <p:cNvPr id="248" name="矩形 1"/>
          <p:cNvSpPr/>
          <p:nvPr/>
        </p:nvSpPr>
        <p:spPr>
          <a:xfrm>
            <a:off x="-53848" y="520426"/>
            <a:ext cx="4060295" cy="4102648"/>
          </a:xfrm>
          <a:prstGeom prst="rect">
            <a:avLst/>
          </a:prstGeom>
          <a:solidFill>
            <a:srgbClr val="DDDDDD">
              <a:alpha val="87939"/>
            </a:srgbClr>
          </a:solidFill>
          <a:ln w="12700">
            <a:miter lim="400000"/>
          </a:ln>
        </p:spPr>
        <p:txBody>
          <a:bodyPr lIns="0" tIns="0" rIns="0" bIns="0" anchor="ctr"/>
          <a:lstStyle/>
          <a:p>
            <a:pPr algn="ctr" defTabSz="685800">
              <a:defRPr sz="1200">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249" name="文本框 20"/>
          <p:cNvSpPr txBox="1"/>
          <p:nvPr/>
        </p:nvSpPr>
        <p:spPr>
          <a:xfrm>
            <a:off x="79338" y="2425817"/>
            <a:ext cx="3793923" cy="1869441"/>
          </a:xfrm>
          <a:prstGeom prst="rect">
            <a:avLst/>
          </a:prstGeom>
          <a:ln w="12700">
            <a:miter lim="400000"/>
          </a:ln>
        </p:spPr>
        <p:txBody>
          <a:bodyPr lIns="45719" rIns="45719">
            <a:spAutoFit/>
          </a:bodyPr>
          <a:lstStyle>
            <a:lvl1pPr algn="just">
              <a:spcBef>
                <a:spcPts val="800"/>
              </a:spcBef>
              <a:defRPr sz="1400">
                <a:latin typeface="游明朝体 ミディアム"/>
                <a:ea typeface="游明朝体 ミディアム"/>
                <a:cs typeface="游明朝体 ミディアム"/>
                <a:sym typeface="游明朝体 ミディアム"/>
              </a:defRPr>
            </a:lvl1pPr>
          </a:lstStyle>
          <a:p>
            <a:r>
              <a:rPr>
                <a:latin typeface="微软雅黑" panose="020B0503020204020204" charset="-122"/>
                <a:ea typeface="微软雅黑" panose="020B0503020204020204" charset="-122"/>
                <a:cs typeface="微软雅黑" panose="020B0503020204020204" charset="-122"/>
                <a:sym typeface="微软雅黑" panose="020B0503020204020204" charset="-122"/>
              </a:rPr>
              <a:t>The designer applied advanced energy-saving technology such as external wall insulation technology and external shading technology to reduce heat transfer coefficient and equipped the building with excellent thermal insulation performance, which can help to conserve the energy.</a:t>
            </a:r>
            <a:endParaRPr>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50" name="文本框 14"/>
          <p:cNvSpPr txBox="1"/>
          <p:nvPr/>
        </p:nvSpPr>
        <p:spPr>
          <a:xfrm>
            <a:off x="34662" y="944761"/>
            <a:ext cx="3883275" cy="1412241"/>
          </a:xfrm>
          <a:prstGeom prst="rect">
            <a:avLst/>
          </a:prstGeom>
          <a:ln w="12700">
            <a:miter lim="400000"/>
          </a:ln>
        </p:spPr>
        <p:txBody>
          <a:bodyPr lIns="45719" rIns="45719">
            <a:spAutoFit/>
          </a:bodyPr>
          <a:lstStyle/>
          <a:p>
            <a:pPr>
              <a:defRPr spc="122">
                <a:solidFill>
                  <a:schemeClr val="accent5">
                    <a:satOff val="-6838"/>
                    <a:lumOff val="-10700"/>
                  </a:schemeClr>
                </a:solidFill>
                <a:latin typeface="Arial Black" panose="020B0A04020102020204"/>
                <a:ea typeface="Arial Black" panose="020B0A04020102020204"/>
                <a:cs typeface="Arial Black" panose="020B0A04020102020204"/>
                <a:sym typeface="Arial Black" panose="020B0A04020102020204"/>
              </a:defRPr>
            </a:pPr>
            <a:r>
              <a:t>The Application of </a:t>
            </a:r>
          </a:p>
          <a:p>
            <a:pPr>
              <a:defRPr spc="122">
                <a:solidFill>
                  <a:schemeClr val="accent5">
                    <a:satOff val="-6838"/>
                    <a:lumOff val="-10700"/>
                  </a:schemeClr>
                </a:solidFill>
                <a:latin typeface="Arial Black" panose="020B0A04020102020204"/>
                <a:ea typeface="Arial Black" panose="020B0A04020102020204"/>
                <a:cs typeface="Arial Black" panose="020B0A04020102020204"/>
                <a:sym typeface="Arial Black" panose="020B0A04020102020204"/>
              </a:defRPr>
            </a:pPr>
            <a:r>
              <a:t>Energy-saving Technology </a:t>
            </a:r>
          </a:p>
          <a:p>
            <a:pPr>
              <a:defRPr spc="122">
                <a:solidFill>
                  <a:schemeClr val="accent5">
                    <a:satOff val="-6838"/>
                    <a:lumOff val="-10700"/>
                  </a:schemeClr>
                </a:solidFill>
                <a:latin typeface="Arial Black" panose="020B0A04020102020204"/>
                <a:ea typeface="Arial Black" panose="020B0A04020102020204"/>
                <a:cs typeface="Arial Black" panose="020B0A04020102020204"/>
                <a:sym typeface="Arial Black" panose="020B0A04020102020204"/>
              </a:defRPr>
            </a:pPr>
            <a:r>
              <a:t>in Building External Envelope Structure Design</a:t>
            </a:r>
          </a:p>
        </p:txBody>
      </p:sp>
    </p:spTree>
  </p:cSld>
  <p:clrMapOvr>
    <a:masterClrMapping/>
  </p:clrMapOvr>
  <p:transition spd="med"/>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1" nodeType="afterEffect">
                                  <p:stCondLst>
                                    <p:cond delay="0"/>
                                  </p:stCondLst>
                                  <p:iterate type="el">
                                    <p:tmAbs val="0"/>
                                  </p:iterate>
                                  <p:childTnLst>
                                    <p:set>
                                      <p:cBhvr>
                                        <p:cTn id="6" dur="indefinite" fill="hold"/>
                                        <p:tgtEl>
                                          <p:spTgt spid="248"/>
                                        </p:tgtEl>
                                        <p:attrNameLst>
                                          <p:attrName>style.visibility</p:attrName>
                                        </p:attrNameLst>
                                      </p:cBhvr>
                                      <p:to>
                                        <p:strVal val="visible"/>
                                      </p:to>
                                    </p:set>
                                    <p:animEffect transition="in" filter="wipe(up)">
                                      <p:cBhvr>
                                        <p:cTn id="7" dur="500"/>
                                        <p:tgtEl>
                                          <p:spTgt spid="2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spid="248" grpId="1"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 name="IMG_4023.JPG" descr="IMG_4023.JPG"/>
          <p:cNvPicPr>
            <a:picLocks noChangeAspect="1"/>
          </p:cNvPicPr>
          <p:nvPr>
            <p:ph type="pic" idx="13"/>
          </p:nvPr>
        </p:nvPicPr>
        <p:blipFill>
          <a:blip r:embed="rId1"/>
          <a:srcRect/>
          <a:stretch>
            <a:fillRect/>
          </a:stretch>
        </p:blipFill>
        <p:spPr>
          <a:xfrm>
            <a:off x="139292" y="380175"/>
            <a:ext cx="2304754" cy="4383385"/>
          </a:xfrm>
          <a:prstGeom prst="rect">
            <a:avLst/>
          </a:prstGeom>
        </p:spPr>
      </p:pic>
      <p:pic>
        <p:nvPicPr>
          <p:cNvPr id="253" name="20190319qy013.jpg" descr="20190319qy013.jpg"/>
          <p:cNvPicPr>
            <a:picLocks noChangeAspect="1"/>
          </p:cNvPicPr>
          <p:nvPr>
            <p:ph type="pic" idx="14"/>
          </p:nvPr>
        </p:nvPicPr>
        <p:blipFill>
          <a:blip r:embed="rId2"/>
          <a:srcRect/>
          <a:stretch>
            <a:fillRect/>
          </a:stretch>
        </p:blipFill>
        <p:spPr>
          <a:xfrm>
            <a:off x="2524185" y="398473"/>
            <a:ext cx="1539137" cy="1736021"/>
          </a:xfrm>
          <a:prstGeom prst="rect">
            <a:avLst/>
          </a:prstGeom>
        </p:spPr>
      </p:pic>
      <p:pic>
        <p:nvPicPr>
          <p:cNvPr id="254" name="大家书房17.jpg" descr="大家书房17.jpg"/>
          <p:cNvPicPr>
            <a:picLocks noChangeAspect="1"/>
          </p:cNvPicPr>
          <p:nvPr>
            <p:ph type="pic" idx="15"/>
          </p:nvPr>
        </p:nvPicPr>
        <p:blipFill>
          <a:blip r:embed="rId3"/>
          <a:srcRect/>
          <a:stretch>
            <a:fillRect/>
          </a:stretch>
        </p:blipFill>
        <p:spPr>
          <a:xfrm>
            <a:off x="4134774" y="381123"/>
            <a:ext cx="1579621" cy="2608558"/>
          </a:xfrm>
          <a:prstGeom prst="rect">
            <a:avLst/>
          </a:prstGeom>
        </p:spPr>
      </p:pic>
      <p:pic>
        <p:nvPicPr>
          <p:cNvPr id="255" name="大家书房42.jpg" descr="大家书房42.jpg"/>
          <p:cNvPicPr>
            <a:picLocks noChangeAspect="1"/>
          </p:cNvPicPr>
          <p:nvPr>
            <p:ph type="pic" idx="18"/>
          </p:nvPr>
        </p:nvPicPr>
        <p:blipFill>
          <a:blip r:embed="rId4"/>
          <a:srcRect/>
          <a:stretch>
            <a:fillRect/>
          </a:stretch>
        </p:blipFill>
        <p:spPr>
          <a:xfrm>
            <a:off x="2523263" y="2197215"/>
            <a:ext cx="1541199" cy="2566266"/>
          </a:xfrm>
          <a:prstGeom prst="rect">
            <a:avLst/>
          </a:prstGeom>
        </p:spPr>
      </p:pic>
      <p:pic>
        <p:nvPicPr>
          <p:cNvPr id="256" name="IMG_4085.JPG" descr="IMG_4085.JPG"/>
          <p:cNvPicPr>
            <a:picLocks noChangeAspect="1"/>
          </p:cNvPicPr>
          <p:nvPr>
            <p:ph type="pic" idx="17"/>
          </p:nvPr>
        </p:nvPicPr>
        <p:blipFill>
          <a:blip r:embed="rId5"/>
          <a:srcRect/>
          <a:stretch>
            <a:fillRect/>
          </a:stretch>
        </p:blipFill>
        <p:spPr>
          <a:xfrm>
            <a:off x="4143583" y="3079848"/>
            <a:ext cx="1562001" cy="1665179"/>
          </a:xfrm>
          <a:prstGeom prst="rect">
            <a:avLst/>
          </a:prstGeom>
        </p:spPr>
      </p:pic>
      <p:sp>
        <p:nvSpPr>
          <p:cNvPr id="257" name="Rectangle 5"/>
          <p:cNvSpPr/>
          <p:nvPr/>
        </p:nvSpPr>
        <p:spPr>
          <a:xfrm>
            <a:off x="5785961" y="380047"/>
            <a:ext cx="3132773" cy="4383406"/>
          </a:xfrm>
          <a:prstGeom prst="rect">
            <a:avLst/>
          </a:prstGeom>
          <a:solidFill>
            <a:srgbClr val="F2F2F2"/>
          </a:solidFill>
          <a:ln w="12700">
            <a:miter lim="400000"/>
          </a:ln>
        </p:spPr>
        <p:txBody>
          <a:bodyPr lIns="0" tIns="0" rIns="0" bIns="0" anchor="ctr"/>
          <a:lstStyle/>
          <a:p>
            <a:pPr algn="ctr" defTabSz="685800">
              <a:defRPr sz="1200">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258" name="文本框 4"/>
          <p:cNvSpPr txBox="1"/>
          <p:nvPr/>
        </p:nvSpPr>
        <p:spPr>
          <a:xfrm>
            <a:off x="5934553" y="1242810"/>
            <a:ext cx="2835589" cy="2976881"/>
          </a:xfrm>
          <a:prstGeom prst="rect">
            <a:avLst/>
          </a:prstGeom>
          <a:ln w="12700">
            <a:miter lim="400000"/>
          </a:ln>
        </p:spPr>
        <p:txBody>
          <a:bodyPr lIns="34289" tIns="34289" rIns="34289" bIns="34289">
            <a:spAutoFit/>
          </a:bodyPr>
          <a:lstStyle/>
          <a:p>
            <a:pPr algn="just">
              <a:spcBef>
                <a:spcPts val="800"/>
              </a:spcBef>
              <a:defRPr sz="1200">
                <a:latin typeface="游明朝体 デミボールド"/>
                <a:ea typeface="游明朝体 デミボールド"/>
                <a:cs typeface="游明朝体 デミボールド"/>
                <a:sym typeface="游明朝体 デミボールド"/>
              </a:defRPr>
            </a:pPr>
            <a:endParaRPr>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algn="just">
              <a:spcBef>
                <a:spcPts val="800"/>
              </a:spcBef>
              <a:defRPr sz="1400">
                <a:latin typeface="游明朝体 デミボールド"/>
                <a:ea typeface="游明朝体 デミボールド"/>
                <a:cs typeface="游明朝体 デミボールド"/>
                <a:sym typeface="游明朝体 デミボールド"/>
              </a:defRPr>
            </a:pPr>
            <a:r>
              <a:rPr>
                <a:latin typeface="微软雅黑" panose="020B0503020204020204" charset="-122"/>
                <a:ea typeface="微软雅黑" panose="020B0503020204020204" charset="-122"/>
                <a:cs typeface="微软雅黑" panose="020B0503020204020204" charset="-122"/>
                <a:sym typeface="微软雅黑" panose="020B0503020204020204" charset="-122"/>
              </a:rPr>
              <a:t>In order to create green reading spaces for readers, we have designed vertical sky gardens and bamboo spaces. Aside from ecological aesthetic education function, these vertical sky gardens and bamboo spaces could help to regulate indoor temperatures, keeping it warm in winter and cool in summer.</a:t>
            </a:r>
            <a:endParaRPr>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59" name="文本框 14"/>
          <p:cNvSpPr txBox="1"/>
          <p:nvPr/>
        </p:nvSpPr>
        <p:spPr>
          <a:xfrm>
            <a:off x="5925672" y="643473"/>
            <a:ext cx="6200255" cy="802641"/>
          </a:xfrm>
          <a:prstGeom prst="rect">
            <a:avLst/>
          </a:prstGeom>
          <a:ln w="12700">
            <a:miter lim="400000"/>
          </a:ln>
        </p:spPr>
        <p:txBody>
          <a:bodyPr lIns="45719" rIns="45719">
            <a:spAutoFit/>
          </a:bodyPr>
          <a:lstStyle/>
          <a:p>
            <a:pPr>
              <a:defRPr sz="2000" spc="136">
                <a:solidFill>
                  <a:schemeClr val="accent5">
                    <a:satOff val="-6838"/>
                    <a:lumOff val="-10700"/>
                  </a:schemeClr>
                </a:solidFill>
                <a:latin typeface="Arial Black" panose="020B0A04020102020204"/>
                <a:ea typeface="Arial Black" panose="020B0A04020102020204"/>
                <a:cs typeface="Arial Black" panose="020B0A04020102020204"/>
                <a:sym typeface="Arial Black" panose="020B0A04020102020204"/>
              </a:defRPr>
            </a:pPr>
            <a:r>
              <a:t>The Design </a:t>
            </a:r>
          </a:p>
          <a:p>
            <a:pPr>
              <a:defRPr sz="2000" spc="136">
                <a:solidFill>
                  <a:schemeClr val="accent5">
                    <a:satOff val="-6838"/>
                    <a:lumOff val="-10700"/>
                  </a:schemeClr>
                </a:solidFill>
                <a:latin typeface="Arial Black" panose="020B0A04020102020204"/>
                <a:ea typeface="Arial Black" panose="020B0A04020102020204"/>
                <a:cs typeface="Arial Black" panose="020B0A04020102020204"/>
                <a:sym typeface="Arial Black" panose="020B0A04020102020204"/>
              </a:defRPr>
            </a:pPr>
            <a:r>
              <a:t>of Green Spaces</a:t>
            </a:r>
          </a:p>
        </p:txBody>
      </p:sp>
    </p:spTree>
  </p:cSld>
  <p:clrMapOvr>
    <a:masterClrMapping/>
  </p:clrMapOvr>
  <p:transition spd="med" advClick="0" advTm="0"/>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1" nodeType="afterEffect">
                                  <p:stCondLst>
                                    <p:cond delay="0"/>
                                  </p:stCondLst>
                                  <p:iterate type="el">
                                    <p:tmAbs val="0"/>
                                  </p:iterate>
                                  <p:childTnLst>
                                    <p:set>
                                      <p:cBhvr>
                                        <p:cTn id="6" dur="indefinite" fill="hold"/>
                                        <p:tgtEl>
                                          <p:spTgt spid="257"/>
                                        </p:tgtEl>
                                        <p:attrNameLst>
                                          <p:attrName>style.visibility</p:attrName>
                                        </p:attrNameLst>
                                      </p:cBhvr>
                                      <p:to>
                                        <p:strVal val="visible"/>
                                      </p:to>
                                    </p:set>
                                    <p:animEffect transition="in" filter="dissolve">
                                      <p:cBhvr>
                                        <p:cTn id="7" dur="2000"/>
                                        <p:tgtEl>
                                          <p:spTgt spid="2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spid="257"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标题 1"/>
          <p:cNvSpPr txBox="1"/>
          <p:nvPr>
            <p:ph type="ctrTitle"/>
          </p:nvPr>
        </p:nvSpPr>
        <p:spPr>
          <a:prstGeom prst="rect">
            <a:avLst/>
          </a:prstGeom>
        </p:spPr>
        <p:txBody>
          <a:bodyPr/>
          <a:lstStyle/>
          <a:p/>
        </p:txBody>
      </p:sp>
      <p:sp>
        <p:nvSpPr>
          <p:cNvPr id="132" name="副标题 2"/>
          <p:cNvSpPr txBox="1"/>
          <p:nvPr>
            <p:ph type="subTitle" sz="quarter" idx="1"/>
          </p:nvPr>
        </p:nvSpPr>
        <p:spPr>
          <a:prstGeom prst="rect">
            <a:avLst/>
          </a:prstGeom>
        </p:spPr>
        <p:txBody>
          <a:bodyPr/>
          <a:lstStyle/>
          <a:p/>
        </p:txBody>
      </p:sp>
      <p:pic>
        <p:nvPicPr>
          <p:cNvPr id="133" name="IMG_4733.JPG" descr="IMG_4733.JPG"/>
          <p:cNvPicPr>
            <a:picLocks noChangeAspect="1"/>
          </p:cNvPicPr>
          <p:nvPr/>
        </p:nvPicPr>
        <p:blipFill>
          <a:blip r:embed="rId1"/>
          <a:srcRect/>
          <a:stretch>
            <a:fillRect/>
          </a:stretch>
        </p:blipFill>
        <p:spPr>
          <a:xfrm>
            <a:off x="-5867076" y="4682"/>
            <a:ext cx="15039445" cy="8457182"/>
          </a:xfrm>
          <a:prstGeom prst="rect">
            <a:avLst/>
          </a:prstGeom>
          <a:ln w="12700">
            <a:miter lim="400000"/>
            <a:headEnd/>
            <a:tailEnd/>
          </a:ln>
        </p:spPr>
      </p:pic>
      <p:sp>
        <p:nvSpPr>
          <p:cNvPr id="134" name="文本框 20"/>
          <p:cNvSpPr txBox="1"/>
          <p:nvPr/>
        </p:nvSpPr>
        <p:spPr>
          <a:xfrm>
            <a:off x="3876557" y="827600"/>
            <a:ext cx="4818500" cy="3672841"/>
          </a:xfrm>
          <a:prstGeom prst="rect">
            <a:avLst/>
          </a:prstGeom>
          <a:ln w="12700">
            <a:miter lim="400000"/>
          </a:ln>
        </p:spPr>
        <p:txBody>
          <a:bodyPr lIns="45719" rIns="45719">
            <a:spAutoFit/>
          </a:bodyPr>
          <a:lstStyle/>
          <a:p>
            <a:pPr algn="just">
              <a:spcBef>
                <a:spcPts val="800"/>
              </a:spcBef>
              <a:defRPr sz="1400">
                <a:latin typeface="游明朝体 デミボールド"/>
                <a:ea typeface="游明朝体 デミボールド"/>
                <a:cs typeface="游明朝体 デミボールド"/>
                <a:sym typeface="游明朝体 デミボールド"/>
              </a:defRPr>
            </a:pPr>
            <a:r>
              <a:rPr>
                <a:latin typeface="微软雅黑" panose="020B0503020204020204" charset="-122"/>
                <a:ea typeface="微软雅黑" panose="020B0503020204020204" charset="-122"/>
                <a:cs typeface="微软雅黑" panose="020B0503020204020204" charset="-122"/>
                <a:sym typeface="微软雅黑" panose="020B0503020204020204" charset="-122"/>
              </a:rPr>
              <a:t>Pingshan Library is located in Pingshan District, Shenzhen, China.  </a:t>
            </a:r>
            <a:endParaRPr>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algn="just">
              <a:spcBef>
                <a:spcPts val="800"/>
              </a:spcBef>
              <a:defRPr sz="1400">
                <a:latin typeface="游明朝体 デミボールド"/>
                <a:ea typeface="游明朝体 デミボールド"/>
                <a:cs typeface="游明朝体 デミボールド"/>
                <a:sym typeface="游明朝体 デミボールド"/>
              </a:defRPr>
            </a:pPr>
            <a:r>
              <a:rPr>
                <a:latin typeface="微软雅黑" panose="020B0503020204020204" charset="-122"/>
                <a:ea typeface="微软雅黑" panose="020B0503020204020204" charset="-122"/>
                <a:cs typeface="微软雅黑" panose="020B0503020204020204" charset="-122"/>
                <a:sym typeface="微软雅黑" panose="020B0503020204020204" charset="-122"/>
              </a:rPr>
              <a:t>Since 2002, China has vigorously implemented the sustainable development strategy. As one of the first-tier cities of China, Shenzhen is committed to becoming an eco-friendly city where people and nature harmoniously coexist.  As an important public education platform of northeast Shenzhen, Pingshan Library has made a series of green efforts to promote the concept of sustainable development and environmental protection.</a:t>
            </a:r>
            <a:endParaRPr>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algn="just">
              <a:spcBef>
                <a:spcPts val="800"/>
              </a:spcBef>
              <a:defRPr sz="1400">
                <a:latin typeface="游明朝体 デミボールド"/>
                <a:ea typeface="游明朝体 デミボールド"/>
                <a:cs typeface="游明朝体 デミボールド"/>
                <a:sym typeface="游明朝体 デミボールド"/>
              </a:defRPr>
            </a:pPr>
            <a:r>
              <a:rPr>
                <a:latin typeface="微软雅黑" panose="020B0503020204020204" charset="-122"/>
                <a:ea typeface="微软雅黑" panose="020B0503020204020204" charset="-122"/>
                <a:cs typeface="微软雅黑" panose="020B0503020204020204" charset="-122"/>
                <a:sym typeface="微软雅黑" panose="020B0503020204020204" charset="-122"/>
              </a:rPr>
              <a:t>This article will illustrate the green efforts of Pingshan Library from four aspects: green environment; green design and operation; green activities; Green Plan.</a:t>
            </a:r>
            <a:endParaRPr>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35" name="文本框 14"/>
          <p:cNvSpPr txBox="1"/>
          <p:nvPr/>
        </p:nvSpPr>
        <p:spPr>
          <a:xfrm>
            <a:off x="3879650" y="341338"/>
            <a:ext cx="6200255" cy="447041"/>
          </a:xfrm>
          <a:prstGeom prst="rect">
            <a:avLst/>
          </a:prstGeom>
          <a:ln w="12700">
            <a:miter lim="400000"/>
          </a:ln>
        </p:spPr>
        <p:txBody>
          <a:bodyPr lIns="45719" rIns="45719">
            <a:spAutoFit/>
          </a:bodyPr>
          <a:lstStyle>
            <a:lvl1pPr>
              <a:defRPr sz="2000" spc="136">
                <a:solidFill>
                  <a:schemeClr val="accent5">
                    <a:satOff val="-6838"/>
                    <a:lumOff val="-10700"/>
                  </a:schemeClr>
                </a:solidFill>
                <a:latin typeface="Arial Black" panose="020B0A04020102020204"/>
                <a:ea typeface="Arial Black" panose="020B0A04020102020204"/>
                <a:cs typeface="Arial Black" panose="020B0A04020102020204"/>
                <a:sym typeface="Arial Black" panose="020B0A04020102020204"/>
              </a:defRPr>
            </a:lvl1pPr>
          </a:lstStyle>
          <a:p>
            <a:r>
              <a:t>PREFACE</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 name="WechatIMG587.jpeg" descr="WechatIMG587.jpeg"/>
          <p:cNvPicPr>
            <a:picLocks noChangeAspect="1"/>
          </p:cNvPicPr>
          <p:nvPr/>
        </p:nvPicPr>
        <p:blipFill>
          <a:blip r:embed="rId1"/>
          <a:srcRect/>
          <a:stretch>
            <a:fillRect/>
          </a:stretch>
        </p:blipFill>
        <p:spPr>
          <a:xfrm>
            <a:off x="309760" y="1962690"/>
            <a:ext cx="8524569" cy="2871094"/>
          </a:xfrm>
          <a:prstGeom prst="rect">
            <a:avLst/>
          </a:prstGeom>
          <a:ln w="12700">
            <a:miter lim="400000"/>
            <a:headEnd/>
            <a:tailEnd/>
          </a:ln>
        </p:spPr>
      </p:pic>
      <p:sp>
        <p:nvSpPr>
          <p:cNvPr id="262" name="矩形 3"/>
          <p:cNvSpPr/>
          <p:nvPr/>
        </p:nvSpPr>
        <p:spPr>
          <a:xfrm>
            <a:off x="225266" y="219074"/>
            <a:ext cx="8693944" cy="4705828"/>
          </a:xfrm>
          <a:prstGeom prst="rect">
            <a:avLst/>
          </a:prstGeom>
          <a:ln w="3175">
            <a:solidFill>
              <a:srgbClr val="000000"/>
            </a:solidFill>
            <a:miter/>
          </a:ln>
        </p:spPr>
        <p:txBody>
          <a:bodyPr lIns="0" tIns="0" rIns="0" bIns="0" anchor="ctr"/>
          <a:lstStyle/>
          <a:p>
            <a:pPr algn="ctr" defTabSz="685800">
              <a:defRPr sz="1200">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263" name="矩形 1"/>
          <p:cNvSpPr/>
          <p:nvPr/>
        </p:nvSpPr>
        <p:spPr>
          <a:xfrm>
            <a:off x="294749" y="299949"/>
            <a:ext cx="8554501" cy="1507898"/>
          </a:xfrm>
          <a:prstGeom prst="rect">
            <a:avLst/>
          </a:prstGeom>
          <a:solidFill>
            <a:srgbClr val="DDDDDD">
              <a:alpha val="50945"/>
            </a:srgbClr>
          </a:solidFill>
          <a:ln w="12700">
            <a:miter lim="400000"/>
          </a:ln>
        </p:spPr>
        <p:txBody>
          <a:bodyPr lIns="0" tIns="0" rIns="0" bIns="0" anchor="ctr"/>
          <a:lstStyle/>
          <a:p>
            <a:pPr algn="ctr" defTabSz="685800">
              <a:defRPr sz="1200">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264" name="文本框 4"/>
          <p:cNvSpPr txBox="1"/>
          <p:nvPr/>
        </p:nvSpPr>
        <p:spPr>
          <a:xfrm>
            <a:off x="350498" y="231721"/>
            <a:ext cx="8275417" cy="1198880"/>
          </a:xfrm>
          <a:prstGeom prst="rect">
            <a:avLst/>
          </a:prstGeom>
          <a:ln w="12700">
            <a:miter lim="400000"/>
          </a:ln>
        </p:spPr>
        <p:txBody>
          <a:bodyPr lIns="34289" tIns="34289" rIns="34289" bIns="34289">
            <a:spAutoFit/>
          </a:bodyPr>
          <a:lstStyle/>
          <a:p>
            <a:pPr defTabSz="685800">
              <a:defRPr b="1">
                <a:solidFill>
                  <a:schemeClr val="accent5">
                    <a:satOff val="-6838"/>
                    <a:lumOff val="-10700"/>
                  </a:schemeClr>
                </a:solidFill>
                <a:latin typeface="方正北魏楷书_GBK"/>
                <a:ea typeface="方正北魏楷书_GBK"/>
                <a:cs typeface="方正北魏楷书_GBK"/>
                <a:sym typeface="方正北魏楷书_GBK"/>
              </a:defRPr>
            </a:pPr>
          </a:p>
          <a:p>
            <a:pPr defTabSz="685800">
              <a:defRPr sz="2000" b="1">
                <a:solidFill>
                  <a:schemeClr val="accent5">
                    <a:satOff val="-6838"/>
                    <a:lumOff val="-10700"/>
                  </a:schemeClr>
                </a:solidFill>
                <a:latin typeface="方正北魏楷书_GBK"/>
                <a:ea typeface="方正北魏楷书_GBK"/>
                <a:cs typeface="方正北魏楷书_GBK"/>
                <a:sym typeface="方正北魏楷书_GBK"/>
              </a:defRPr>
            </a:pPr>
            <a:r>
              <a:t>The Design of Green Spaces</a:t>
            </a:r>
          </a:p>
          <a:p>
            <a:pPr algn="just">
              <a:spcBef>
                <a:spcPts val="800"/>
              </a:spcBef>
              <a:defRPr sz="1400">
                <a:latin typeface="游明朝体 デミボールド"/>
                <a:ea typeface="游明朝体 デミボールド"/>
                <a:cs typeface="游明朝体 デミボールド"/>
                <a:sym typeface="游明朝体 デミボールド"/>
              </a:defRPr>
            </a:pPr>
            <a:r>
              <a:rPr>
                <a:latin typeface="微软雅黑" panose="020B0503020204020204" charset="-122"/>
                <a:ea typeface="微软雅黑" panose="020B0503020204020204" charset="-122"/>
                <a:cs typeface="微软雅黑" panose="020B0503020204020204" charset="-122"/>
                <a:sym typeface="微软雅黑" panose="020B0503020204020204" charset="-122"/>
              </a:rPr>
              <a:t>There are dozens of window seats on each floor, allowing readers to breathe fresh air and enjoy the green view of Pingshan Central Park outside the window.</a:t>
            </a:r>
            <a:endParaRPr>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1000">
        <p:dissolve/>
      </p:transition>
    </mc:Choice>
    <mc:Fallback>
      <p:transition spd="slow" advClick="0" advTm="1000">
        <p:dissolv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1" nodeType="afterEffect">
                                  <p:stCondLst>
                                    <p:cond delay="0"/>
                                  </p:stCondLst>
                                  <p:iterate type="el">
                                    <p:tmAbs val="0"/>
                                  </p:iterate>
                                  <p:childTnLst>
                                    <p:set>
                                      <p:cBhvr>
                                        <p:cTn id="6" dur="indefinite" fill="hold"/>
                                        <p:tgtEl>
                                          <p:spTgt spid="262"/>
                                        </p:tgtEl>
                                        <p:attrNameLst>
                                          <p:attrName>style.visibility</p:attrName>
                                        </p:attrNameLst>
                                      </p:cBhvr>
                                      <p:to>
                                        <p:strVal val="visible"/>
                                      </p:to>
                                    </p:set>
                                    <p:animEffect transition="in" filter="box(out)">
                                      <p:cBhvr>
                                        <p:cTn id="7" dur="500"/>
                                        <p:tgtEl>
                                          <p:spTgt spid="262"/>
                                        </p:tgtEl>
                                      </p:cBhvr>
                                    </p:animEffect>
                                  </p:childTnLst>
                                </p:cTn>
                              </p:par>
                            </p:childTnLst>
                          </p:cTn>
                        </p:par>
                        <p:par>
                          <p:cTn id="8" fill="hold">
                            <p:stCondLst>
                              <p:cond delay="500"/>
                            </p:stCondLst>
                            <p:childTnLst>
                              <p:par>
                                <p:cTn id="9" presetID="22" presetClass="entr" presetSubtype="1" fill="hold" grpId="2" nodeType="afterEffect">
                                  <p:stCondLst>
                                    <p:cond delay="0"/>
                                  </p:stCondLst>
                                  <p:iterate type="el">
                                    <p:tmAbs val="0"/>
                                  </p:iterate>
                                  <p:childTnLst>
                                    <p:set>
                                      <p:cBhvr>
                                        <p:cTn id="10" dur="indefinite" fill="hold"/>
                                        <p:tgtEl>
                                          <p:spTgt spid="263"/>
                                        </p:tgtEl>
                                        <p:attrNameLst>
                                          <p:attrName>style.visibility</p:attrName>
                                        </p:attrNameLst>
                                      </p:cBhvr>
                                      <p:to>
                                        <p:strVal val="visible"/>
                                      </p:to>
                                    </p:set>
                                    <p:animEffect transition="in" filter="wipe(up)">
                                      <p:cBhvr>
                                        <p:cTn id="11" dur="500"/>
                                        <p:tgtEl>
                                          <p:spTgt spid="2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spid="263" grpId="2" animBg="1" advAuto="0"/>
      <p:bldP spid="262" grpId="1"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Rectangle 5"/>
          <p:cNvSpPr/>
          <p:nvPr/>
        </p:nvSpPr>
        <p:spPr>
          <a:xfrm>
            <a:off x="471828" y="653353"/>
            <a:ext cx="8200344" cy="3836794"/>
          </a:xfrm>
          <a:prstGeom prst="rect">
            <a:avLst/>
          </a:prstGeom>
          <a:solidFill>
            <a:srgbClr val="F2F2F2"/>
          </a:solidFill>
          <a:ln w="12700">
            <a:miter lim="400000"/>
          </a:ln>
        </p:spPr>
        <p:txBody>
          <a:bodyPr lIns="0" tIns="0" rIns="0" bIns="0" anchor="ctr"/>
          <a:lstStyle/>
          <a:p>
            <a:pPr algn="ctr" defTabSz="685800">
              <a:defRPr sz="1200">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267" name="Rectangle 19"/>
          <p:cNvSpPr txBox="1"/>
          <p:nvPr/>
        </p:nvSpPr>
        <p:spPr>
          <a:xfrm>
            <a:off x="659113" y="1046010"/>
            <a:ext cx="4364810" cy="2827020"/>
          </a:xfrm>
          <a:prstGeom prst="rect">
            <a:avLst/>
          </a:prstGeom>
          <a:ln w="12700">
            <a:miter lim="400000"/>
          </a:ln>
        </p:spPr>
        <p:txBody>
          <a:bodyPr lIns="34289" tIns="34289" rIns="34289" bIns="34289">
            <a:spAutoFit/>
          </a:bodyPr>
          <a:lstStyle/>
          <a:p>
            <a:pPr defTabSz="685800">
              <a:spcBef>
                <a:spcPts val="1000"/>
              </a:spcBef>
              <a:defRPr sz="2000">
                <a:solidFill>
                  <a:schemeClr val="accent5">
                    <a:satOff val="-6838"/>
                    <a:lumOff val="-10700"/>
                  </a:schemeClr>
                </a:solidFill>
                <a:latin typeface="Arial Black" panose="020B0A04020102020204"/>
                <a:ea typeface="Arial Black" panose="020B0A04020102020204"/>
                <a:cs typeface="Arial Black" panose="020B0A04020102020204"/>
                <a:sym typeface="Arial Black" panose="020B0A04020102020204"/>
              </a:defRPr>
            </a:pPr>
            <a:r>
              <a:t>The Rainwater Recycling System And Automated  Water-saving Sanitary Ware </a:t>
            </a:r>
          </a:p>
          <a:p>
            <a:pPr algn="just">
              <a:spcBef>
                <a:spcPts val="1000"/>
              </a:spcBef>
              <a:defRPr sz="1400">
                <a:latin typeface="游明朝体 デミボールド"/>
                <a:ea typeface="游明朝体 デミボールド"/>
                <a:cs typeface="游明朝体 デミボールド"/>
                <a:sym typeface="游明朝体 デミボールド"/>
              </a:defRPr>
            </a:pPr>
            <a:r>
              <a:rPr>
                <a:latin typeface="微软雅黑" panose="020B0503020204020204" charset="-122"/>
                <a:ea typeface="微软雅黑" panose="020B0503020204020204" charset="-122"/>
                <a:cs typeface="微软雅黑" panose="020B0503020204020204" charset="-122"/>
                <a:sym typeface="微软雅黑" panose="020B0503020204020204" charset="-122"/>
              </a:rPr>
              <a:t>The rainwater recycling system is applied to recycle rainwater from the roof for flushing toilets and watering green spaces. </a:t>
            </a:r>
            <a:endParaRPr>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algn="just">
              <a:spcBef>
                <a:spcPts val="1000"/>
              </a:spcBef>
              <a:defRPr sz="1400">
                <a:latin typeface="游明朝体 デミボールド"/>
                <a:ea typeface="游明朝体 デミボールド"/>
                <a:cs typeface="游明朝体 デミボールド"/>
                <a:sym typeface="游明朝体 デミボールド"/>
              </a:defRPr>
            </a:pPr>
            <a:r>
              <a:rPr>
                <a:latin typeface="微软雅黑" panose="020B0503020204020204" charset="-122"/>
                <a:ea typeface="微软雅黑" panose="020B0503020204020204" charset="-122"/>
                <a:cs typeface="微软雅黑" panose="020B0503020204020204" charset="-122"/>
                <a:sym typeface="微软雅黑" panose="020B0503020204020204" charset="-122"/>
              </a:rPr>
              <a:t>In addition，Pingshan Library adopts automatic water-saving sanitary ware, drip irrigation and sprinkler technology to effectively save water.</a:t>
            </a:r>
            <a:endParaRPr>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algn="just">
              <a:spcBef>
                <a:spcPts val="800"/>
              </a:spcBef>
              <a:defRPr sz="1200">
                <a:latin typeface="游明朝体 デミボールド"/>
                <a:ea typeface="游明朝体 デミボールド"/>
                <a:cs typeface="游明朝体 デミボールド"/>
                <a:sym typeface="游明朝体 デミボールド"/>
              </a:defRPr>
            </a:pPr>
            <a:endParaRPr>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268" name="WechatIMG592.jpeg" descr="WechatIMG592.jpeg"/>
          <p:cNvPicPr>
            <a:picLocks noChangeAspect="1"/>
          </p:cNvPicPr>
          <p:nvPr>
            <p:ph type="pic" idx="13"/>
          </p:nvPr>
        </p:nvPicPr>
        <p:blipFill>
          <a:blip r:embed="rId1"/>
          <a:srcRect/>
          <a:stretch>
            <a:fillRect/>
          </a:stretch>
        </p:blipFill>
        <p:spPr>
          <a:xfrm>
            <a:off x="5637230" y="1293018"/>
            <a:ext cx="2694735" cy="25575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Click="0" advTm="0">
        <p:dissolve/>
      </p:transition>
    </mc:Choice>
    <mc:Fallback>
      <p:transition spd="slow" advClick="0" advTm="0">
        <p:dissolv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1" nodeType="afterEffect">
                                  <p:stCondLst>
                                    <p:cond delay="0"/>
                                  </p:stCondLst>
                                  <p:iterate type="el">
                                    <p:tmAbs val="0"/>
                                  </p:iterate>
                                  <p:childTnLst>
                                    <p:set>
                                      <p:cBhvr>
                                        <p:cTn id="6" dur="indefinite" fill="hold"/>
                                        <p:tgtEl>
                                          <p:spTgt spid="266"/>
                                        </p:tgtEl>
                                        <p:attrNameLst>
                                          <p:attrName>style.visibility</p:attrName>
                                        </p:attrNameLst>
                                      </p:cBhvr>
                                      <p:to>
                                        <p:strVal val="visible"/>
                                      </p:to>
                                    </p:set>
                                    <p:animEffect transition="in" filter="dissolve">
                                      <p:cBhvr>
                                        <p:cTn id="7" dur="2000"/>
                                        <p:tgtEl>
                                          <p:spTgt spid="266"/>
                                        </p:tgtEl>
                                      </p:cBhvr>
                                    </p:animEffect>
                                  </p:childTnLst>
                                </p:cTn>
                              </p:par>
                            </p:childTnLst>
                          </p:cTn>
                        </p:par>
                        <p:par>
                          <p:cTn id="8" fill="hold">
                            <p:stCondLst>
                              <p:cond delay="2000"/>
                            </p:stCondLst>
                            <p:childTnLst>
                              <p:par>
                                <p:cTn id="9" presetID="9" presetClass="entr" presetSubtype="0" fill="hold" grpId="2" nodeType="afterEffect">
                                  <p:stCondLst>
                                    <p:cond delay="0"/>
                                  </p:stCondLst>
                                  <p:iterate type="el">
                                    <p:tmAbs val="0"/>
                                  </p:iterate>
                                  <p:childTnLst>
                                    <p:set>
                                      <p:cBhvr>
                                        <p:cTn id="10" dur="indefinite" fill="hold"/>
                                        <p:tgtEl>
                                          <p:spTgt spid="267"/>
                                        </p:tgtEl>
                                        <p:attrNameLst>
                                          <p:attrName>style.visibility</p:attrName>
                                        </p:attrNameLst>
                                      </p:cBhvr>
                                      <p:to>
                                        <p:strVal val="visible"/>
                                      </p:to>
                                    </p:set>
                                    <p:animEffect transition="in" filter="dissolve">
                                      <p:cBhvr>
                                        <p:cTn id="11" dur="2000"/>
                                        <p:tgtEl>
                                          <p:spTgt spid="2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spid="266" grpId="1" animBg="1" advAuto="0"/>
      <p:bldP spid="267" grpId="2"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Rectangle 5"/>
          <p:cNvSpPr/>
          <p:nvPr/>
        </p:nvSpPr>
        <p:spPr>
          <a:xfrm>
            <a:off x="3681713" y="502233"/>
            <a:ext cx="5109303" cy="4261220"/>
          </a:xfrm>
          <a:prstGeom prst="rect">
            <a:avLst/>
          </a:prstGeom>
          <a:solidFill>
            <a:srgbClr val="F2F2F2"/>
          </a:solidFill>
          <a:ln w="12700">
            <a:miter lim="400000"/>
          </a:ln>
        </p:spPr>
        <p:txBody>
          <a:bodyPr lIns="0" tIns="0" rIns="0" bIns="0" anchor="ctr"/>
          <a:lstStyle/>
          <a:p>
            <a:pPr algn="ctr" defTabSz="685800">
              <a:defRPr sz="1200">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271" name="文本框 4"/>
          <p:cNvSpPr txBox="1"/>
          <p:nvPr/>
        </p:nvSpPr>
        <p:spPr>
          <a:xfrm>
            <a:off x="3868673" y="725303"/>
            <a:ext cx="4735383" cy="3247390"/>
          </a:xfrm>
          <a:prstGeom prst="rect">
            <a:avLst/>
          </a:prstGeom>
          <a:ln w="12700">
            <a:miter lim="400000"/>
          </a:ln>
        </p:spPr>
        <p:txBody>
          <a:bodyPr lIns="34289" tIns="34289" rIns="34289" bIns="34289">
            <a:spAutoFit/>
          </a:bodyPr>
          <a:lstStyle/>
          <a:p>
            <a:pPr algn="just">
              <a:spcBef>
                <a:spcPts val="800"/>
              </a:spcBef>
              <a:defRPr sz="1200">
                <a:latin typeface="游明朝体 デミボールド"/>
                <a:ea typeface="游明朝体 デミボールド"/>
                <a:cs typeface="游明朝体 デミボールド"/>
                <a:sym typeface="游明朝体 デミボールド"/>
              </a:defRPr>
            </a:pPr>
            <a:endParaRPr>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algn="just">
              <a:spcBef>
                <a:spcPts val="800"/>
              </a:spcBef>
              <a:defRPr sz="1400">
                <a:latin typeface="游明朝体 デミボールド"/>
                <a:ea typeface="游明朝体 デミボールド"/>
                <a:cs typeface="游明朝体 デミボールド"/>
                <a:sym typeface="游明朝体 デミボールド"/>
              </a:defRPr>
            </a:pPr>
            <a:r>
              <a:rPr>
                <a:latin typeface="微软雅黑" panose="020B0503020204020204" charset="-122"/>
                <a:ea typeface="微软雅黑" panose="020B0503020204020204" charset="-122"/>
                <a:cs typeface="微软雅黑" panose="020B0503020204020204" charset="-122"/>
                <a:sym typeface="微软雅黑" panose="020B0503020204020204" charset="-122"/>
              </a:rPr>
              <a:t>Reduce paper consumption: Pingshan Library provides double-sided printing and scanning services for Lib</a:t>
            </a:r>
            <a:r>
              <a:rPr lang="en-US">
                <a:latin typeface="微软雅黑" panose="020B0503020204020204" charset="-122"/>
                <a:ea typeface="微软雅黑" panose="020B0503020204020204" charset="-122"/>
                <a:cs typeface="微软雅黑" panose="020B0503020204020204" charset="-122"/>
                <a:sym typeface="微软雅黑" panose="020B0503020204020204" charset="-122"/>
              </a:rPr>
              <a:t>ra</a:t>
            </a:r>
            <a:r>
              <a:rPr>
                <a:latin typeface="微软雅黑" panose="020B0503020204020204" charset="-122"/>
                <a:ea typeface="微软雅黑" panose="020B0503020204020204" charset="-122"/>
                <a:cs typeface="微软雅黑" panose="020B0503020204020204" charset="-122"/>
                <a:sym typeface="微软雅黑" panose="020B0503020204020204" charset="-122"/>
              </a:rPr>
              <a:t>rians and readers to reduce paper consumption.</a:t>
            </a:r>
            <a:endParaRPr>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algn="just">
              <a:spcBef>
                <a:spcPts val="800"/>
              </a:spcBef>
              <a:defRPr sz="1400">
                <a:latin typeface="游明朝体 デミボールド"/>
                <a:ea typeface="游明朝体 デミボールド"/>
                <a:cs typeface="游明朝体 デミボールド"/>
                <a:sym typeface="游明朝体 デミボールド"/>
              </a:defRPr>
            </a:pPr>
            <a:r>
              <a:rPr>
                <a:latin typeface="微软雅黑" panose="020B0503020204020204" charset="-122"/>
                <a:ea typeface="微软雅黑" panose="020B0503020204020204" charset="-122"/>
                <a:cs typeface="微软雅黑" panose="020B0503020204020204" charset="-122"/>
                <a:sym typeface="微软雅黑" panose="020B0503020204020204" charset="-122"/>
              </a:rPr>
              <a:t>Set the power saving program: the computer will enter into the automatic hibernation state if there is no operation for more than 15 minutes.</a:t>
            </a:r>
            <a:endParaRPr>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algn="just">
              <a:spcBef>
                <a:spcPts val="800"/>
              </a:spcBef>
              <a:defRPr sz="1400">
                <a:latin typeface="游明朝体 デミボールド"/>
                <a:ea typeface="游明朝体 デミボールド"/>
                <a:cs typeface="游明朝体 デミボールド"/>
                <a:sym typeface="游明朝体 デミボールド"/>
              </a:defRPr>
            </a:pPr>
            <a:r>
              <a:rPr>
                <a:latin typeface="微软雅黑" panose="020B0503020204020204" charset="-122"/>
                <a:ea typeface="微软雅黑" panose="020B0503020204020204" charset="-122"/>
                <a:cs typeface="微软雅黑" panose="020B0503020204020204" charset="-122"/>
                <a:sym typeface="微软雅黑" panose="020B0503020204020204" charset="-122"/>
              </a:rPr>
              <a:t>Reduce the use of disposable supplies：Pingshan Library does not provide disposable cups. Readers are encouraged to bring their own cups.</a:t>
            </a:r>
            <a:endParaRPr>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algn="just">
              <a:spcBef>
                <a:spcPts val="800"/>
              </a:spcBef>
              <a:defRPr sz="1400">
                <a:latin typeface="游明朝体 デミボールド"/>
                <a:ea typeface="游明朝体 デミボールド"/>
                <a:cs typeface="游明朝体 デミボールド"/>
                <a:sym typeface="游明朝体 デミボールド"/>
              </a:defRPr>
            </a:pPr>
            <a:r>
              <a:rPr>
                <a:latin typeface="微软雅黑" panose="020B0503020204020204" charset="-122"/>
                <a:ea typeface="微软雅黑" panose="020B0503020204020204" charset="-122"/>
                <a:cs typeface="微软雅黑" panose="020B0503020204020204" charset="-122"/>
                <a:sym typeface="微软雅黑" panose="020B0503020204020204" charset="-122"/>
              </a:rPr>
              <a:t>Optimize the management of building energy systems: improving operating efficiency and reducing energy consumption.</a:t>
            </a:r>
            <a:endParaRPr>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72" name="文本框 14"/>
          <p:cNvSpPr txBox="1"/>
          <p:nvPr/>
        </p:nvSpPr>
        <p:spPr>
          <a:xfrm>
            <a:off x="3856579" y="560430"/>
            <a:ext cx="7964855" cy="447041"/>
          </a:xfrm>
          <a:prstGeom prst="rect">
            <a:avLst/>
          </a:prstGeom>
          <a:ln w="12700">
            <a:miter lim="400000"/>
          </a:ln>
        </p:spPr>
        <p:txBody>
          <a:bodyPr lIns="45719" rIns="45719">
            <a:spAutoFit/>
          </a:bodyPr>
          <a:lstStyle>
            <a:lvl1pPr>
              <a:defRPr sz="2000" spc="136">
                <a:solidFill>
                  <a:schemeClr val="accent5">
                    <a:satOff val="-6838"/>
                    <a:lumOff val="-10700"/>
                  </a:schemeClr>
                </a:solidFill>
                <a:latin typeface="Arial Black" panose="020B0A04020102020204"/>
                <a:ea typeface="Arial Black" panose="020B0A04020102020204"/>
                <a:cs typeface="Arial Black" panose="020B0A04020102020204"/>
                <a:sym typeface="Arial Black" panose="020B0A04020102020204"/>
              </a:defRPr>
            </a:lvl1pPr>
          </a:lstStyle>
          <a:p>
            <a:r>
              <a:t>Green operations</a:t>
            </a:r>
          </a:p>
        </p:txBody>
      </p:sp>
      <p:pic>
        <p:nvPicPr>
          <p:cNvPr id="273" name="WechatIMG589.jpeg" descr="WechatIMG589.jpeg"/>
          <p:cNvPicPr>
            <a:picLocks noChangeAspect="1"/>
          </p:cNvPicPr>
          <p:nvPr/>
        </p:nvPicPr>
        <p:blipFill>
          <a:blip r:embed="rId1"/>
          <a:srcRect/>
          <a:stretch>
            <a:fillRect/>
          </a:stretch>
        </p:blipFill>
        <p:spPr>
          <a:xfrm>
            <a:off x="450350" y="502219"/>
            <a:ext cx="3016673" cy="4261357"/>
          </a:xfrm>
          <a:prstGeom prst="rect">
            <a:avLst/>
          </a:prstGeom>
          <a:ln w="12700">
            <a:miter lim="400000"/>
            <a:headEnd/>
            <a:tailEnd/>
          </a:ln>
        </p:spPr>
      </p:pic>
    </p:spTree>
  </p:cSld>
  <p:clrMapOvr>
    <a:masterClrMapping/>
  </p:clrMapOvr>
  <mc:AlternateContent xmlns:mc="http://schemas.openxmlformats.org/markup-compatibility/2006">
    <mc:Choice xmlns:p14="http://schemas.microsoft.com/office/powerpoint/2010/main" Requires="p14">
      <p:transition spd="slow" p14:dur="1200" advClick="0" advTm="0">
        <p:dissolve/>
      </p:transition>
    </mc:Choice>
    <mc:Fallback>
      <p:transition spd="slow" advClick="0" advTm="0">
        <p:dissolv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1" nodeType="afterEffect">
                                  <p:stCondLst>
                                    <p:cond delay="0"/>
                                  </p:stCondLst>
                                  <p:iterate type="el">
                                    <p:tmAbs val="0"/>
                                  </p:iterate>
                                  <p:childTnLst>
                                    <p:set>
                                      <p:cBhvr>
                                        <p:cTn id="6" dur="indefinite" fill="hold"/>
                                        <p:tgtEl>
                                          <p:spTgt spid="270"/>
                                        </p:tgtEl>
                                        <p:attrNameLst>
                                          <p:attrName>style.visibility</p:attrName>
                                        </p:attrNameLst>
                                      </p:cBhvr>
                                      <p:to>
                                        <p:strVal val="visible"/>
                                      </p:to>
                                    </p:set>
                                    <p:animEffect transition="in" filter="dissolve">
                                      <p:cBhvr>
                                        <p:cTn id="7" dur="2000"/>
                                        <p:tgtEl>
                                          <p:spTgt spid="2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spid="270" grpId="1"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标题 1"/>
          <p:cNvSpPr txBox="1"/>
          <p:nvPr>
            <p:ph type="title"/>
          </p:nvPr>
        </p:nvSpPr>
        <p:spPr>
          <a:prstGeom prst="rect">
            <a:avLst/>
          </a:prstGeom>
        </p:spPr>
        <p:txBody>
          <a:bodyPr/>
          <a:lstStyle/>
          <a:p>
            <a:pPr defTabSz="905510">
              <a:defRPr sz="4355"/>
            </a:pPr>
          </a:p>
        </p:txBody>
      </p:sp>
      <p:pic>
        <p:nvPicPr>
          <p:cNvPr id="276" name="IMG_1285.JPG" descr="IMG_1285.JPG"/>
          <p:cNvPicPr>
            <a:picLocks noChangeAspect="1"/>
          </p:cNvPicPr>
          <p:nvPr/>
        </p:nvPicPr>
        <p:blipFill>
          <a:blip r:embed="rId1"/>
          <a:srcRect/>
          <a:stretch>
            <a:fillRect/>
          </a:stretch>
        </p:blipFill>
        <p:spPr>
          <a:xfrm>
            <a:off x="-4171" y="-418015"/>
            <a:ext cx="9336703" cy="6329984"/>
          </a:xfrm>
          <a:prstGeom prst="rect">
            <a:avLst/>
          </a:prstGeom>
          <a:ln w="12700">
            <a:miter lim="400000"/>
            <a:headEnd/>
            <a:tailEnd/>
          </a:ln>
        </p:spPr>
      </p:pic>
      <p:sp>
        <p:nvSpPr>
          <p:cNvPr id="277" name="文本框 12"/>
          <p:cNvSpPr txBox="1"/>
          <p:nvPr/>
        </p:nvSpPr>
        <p:spPr>
          <a:xfrm>
            <a:off x="613246" y="455389"/>
            <a:ext cx="1728193" cy="1551941"/>
          </a:xfrm>
          <a:prstGeom prst="rect">
            <a:avLst/>
          </a:prstGeom>
          <a:ln w="12700">
            <a:miter lim="400000"/>
          </a:ln>
        </p:spPr>
        <p:txBody>
          <a:bodyPr lIns="45719" rIns="45719">
            <a:spAutoFit/>
          </a:bodyPr>
          <a:lstStyle>
            <a:lvl1pPr>
              <a:defRPr sz="9600">
                <a:solidFill>
                  <a:srgbClr val="FFFFFF"/>
                </a:solidFill>
                <a:latin typeface="Adobe 繁黑體 Std B" panose="020B0700000000000000" charset="-120"/>
                <a:ea typeface="Adobe 繁黑體 Std B" panose="020B0700000000000000" charset="-120"/>
                <a:cs typeface="Adobe 繁黑體 Std B" panose="020B0700000000000000" charset="-120"/>
                <a:sym typeface="Adobe 繁黑體 Std B" panose="020B0700000000000000" charset="-120"/>
              </a:defRPr>
            </a:lvl1pPr>
          </a:lstStyle>
          <a:p>
            <a:r>
              <a:t>03</a:t>
            </a:r>
          </a:p>
        </p:txBody>
      </p:sp>
      <p:sp>
        <p:nvSpPr>
          <p:cNvPr id="278" name="直接连接符 14"/>
          <p:cNvSpPr/>
          <p:nvPr/>
        </p:nvSpPr>
        <p:spPr>
          <a:xfrm flipH="1">
            <a:off x="2016850" y="911003"/>
            <a:ext cx="135007" cy="855701"/>
          </a:xfrm>
          <a:prstGeom prst="line">
            <a:avLst/>
          </a:prstGeom>
          <a:ln>
            <a:solidFill>
              <a:srgbClr val="FFFFFF"/>
            </a:solidFill>
          </a:ln>
        </p:spPr>
        <p:txBody>
          <a:bodyPr lIns="45719" rIns="45719"/>
          <a:lstStyle/>
          <a:p/>
        </p:txBody>
      </p:sp>
      <p:sp>
        <p:nvSpPr>
          <p:cNvPr id="279" name="文本框 17"/>
          <p:cNvSpPr txBox="1"/>
          <p:nvPr/>
        </p:nvSpPr>
        <p:spPr>
          <a:xfrm>
            <a:off x="2183129" y="1129699"/>
            <a:ext cx="7144028" cy="662941"/>
          </a:xfrm>
          <a:prstGeom prst="rect">
            <a:avLst/>
          </a:prstGeom>
          <a:ln w="12700">
            <a:miter lim="400000"/>
          </a:ln>
        </p:spPr>
        <p:txBody>
          <a:bodyPr lIns="45719" rIns="45719">
            <a:spAutoFit/>
          </a:bodyPr>
          <a:lstStyle>
            <a:lvl1pPr>
              <a:defRPr sz="3200" spc="224">
                <a:solidFill>
                  <a:srgbClr val="FFFFFF"/>
                </a:solidFill>
                <a:latin typeface="Arial Black" panose="020B0A04020102020204"/>
                <a:ea typeface="Arial Black" panose="020B0A04020102020204"/>
                <a:cs typeface="Arial Black" panose="020B0A04020102020204"/>
                <a:sym typeface="Arial Black" panose="020B0A04020102020204"/>
              </a:defRPr>
            </a:lvl1pPr>
          </a:lstStyle>
          <a:p>
            <a:r>
              <a:t>Green Activities</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文本框 7"/>
          <p:cNvSpPr txBox="1"/>
          <p:nvPr/>
        </p:nvSpPr>
        <p:spPr>
          <a:xfrm>
            <a:off x="274443" y="666521"/>
            <a:ext cx="8455096" cy="2087880"/>
          </a:xfrm>
          <a:prstGeom prst="rect">
            <a:avLst/>
          </a:prstGeom>
          <a:ln w="12700">
            <a:miter lim="400000"/>
          </a:ln>
        </p:spPr>
        <p:txBody>
          <a:bodyPr lIns="34289" tIns="34289" rIns="34289" bIns="34289">
            <a:spAutoFit/>
          </a:bodyPr>
          <a:lstStyle/>
          <a:p>
            <a:pPr defTabSz="685800">
              <a:defRPr sz="2000">
                <a:solidFill>
                  <a:schemeClr val="accent5">
                    <a:satOff val="-6838"/>
                    <a:lumOff val="-10700"/>
                  </a:schemeClr>
                </a:solidFill>
                <a:latin typeface="Arial Black" panose="020B0A04020102020204"/>
                <a:ea typeface="Arial Black" panose="020B0A04020102020204"/>
                <a:cs typeface="Arial Black" panose="020B0A04020102020204"/>
                <a:sym typeface="Arial Black" panose="020B0A04020102020204"/>
              </a:defRPr>
            </a:pPr>
            <a:r>
              <a:t>Echo Summer Camp Series</a:t>
            </a:r>
          </a:p>
          <a:p>
            <a:pPr defTabSz="685800">
              <a:defRPr sz="1600">
                <a:solidFill>
                  <a:schemeClr val="accent5">
                    <a:satOff val="-6838"/>
                    <a:lumOff val="-10700"/>
                  </a:schemeClr>
                </a:solidFill>
                <a:latin typeface="Arial Black" panose="020B0A04020102020204"/>
                <a:ea typeface="Arial Black" panose="020B0A04020102020204"/>
                <a:cs typeface="Arial Black" panose="020B0A04020102020204"/>
                <a:sym typeface="Arial Black" panose="020B0A04020102020204"/>
              </a:defRPr>
            </a:pPr>
            <a:r>
              <a:t>Craftsmanship Carnival and Summer Theme Exhibition</a:t>
            </a:r>
          </a:p>
          <a:p>
            <a:pPr algn="just">
              <a:spcBef>
                <a:spcPts val="1000"/>
              </a:spcBef>
              <a:defRPr sz="1400">
                <a:latin typeface="游明朝体 ミディアム"/>
                <a:ea typeface="游明朝体 ミディアム"/>
                <a:cs typeface="游明朝体 ミディアム"/>
                <a:sym typeface="游明朝体 ミディアム"/>
              </a:defRPr>
            </a:pPr>
            <a:r>
              <a:rPr>
                <a:latin typeface="微软雅黑" panose="020B0503020204020204" charset="-122"/>
                <a:ea typeface="微软雅黑" panose="020B0503020204020204" charset="-122"/>
                <a:cs typeface="微软雅黑" panose="020B0503020204020204" charset="-122"/>
                <a:sym typeface="微软雅黑" panose="020B0503020204020204" charset="-122"/>
              </a:rPr>
              <a:t>Children look for solar terms signals and experienced the wisdom of time in Chinese solar terms under the guidance of teachers. Children learned to use bamboo, leaves, mats, wheat straw, bamboo cymbals and other natural materials to make summer items such as fans, Hakka hats, and campanula trees. After completing the work, the participants held a theme exhibition in the library, and passed the concept of ecological protection to more readers.</a:t>
            </a:r>
            <a:endParaRPr>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282" name="IMG_3395.JPG" descr="IMG_3395.JPG"/>
          <p:cNvPicPr>
            <a:picLocks noChangeAspect="1"/>
          </p:cNvPicPr>
          <p:nvPr/>
        </p:nvPicPr>
        <p:blipFill>
          <a:blip r:embed="rId1"/>
          <a:srcRect/>
          <a:stretch>
            <a:fillRect/>
          </a:stretch>
        </p:blipFill>
        <p:spPr>
          <a:xfrm>
            <a:off x="3170872" y="3020747"/>
            <a:ext cx="2662238" cy="1649730"/>
          </a:xfrm>
          <a:prstGeom prst="rect">
            <a:avLst/>
          </a:prstGeom>
          <a:ln w="12700">
            <a:miter lim="400000"/>
            <a:headEnd/>
            <a:tailEnd/>
          </a:ln>
        </p:spPr>
      </p:pic>
      <p:pic>
        <p:nvPicPr>
          <p:cNvPr id="283" name="IMG_1918.JPG" descr="IMG_1918.JPG"/>
          <p:cNvPicPr>
            <a:picLocks noChangeAspect="1"/>
          </p:cNvPicPr>
          <p:nvPr/>
        </p:nvPicPr>
        <p:blipFill>
          <a:blip r:embed="rId2"/>
          <a:srcRect/>
          <a:stretch>
            <a:fillRect/>
          </a:stretch>
        </p:blipFill>
        <p:spPr>
          <a:xfrm>
            <a:off x="349149" y="3032415"/>
            <a:ext cx="2763680" cy="1626394"/>
          </a:xfrm>
          <a:prstGeom prst="rect">
            <a:avLst/>
          </a:prstGeom>
          <a:ln w="12700">
            <a:miter lim="400000"/>
            <a:headEnd/>
            <a:tailEnd/>
          </a:ln>
        </p:spPr>
      </p:pic>
      <p:pic>
        <p:nvPicPr>
          <p:cNvPr id="284" name="微信图片_20190814112101.jpg" descr="微信图片_20190814112101.jpg"/>
          <p:cNvPicPr>
            <a:picLocks noChangeAspect="1"/>
          </p:cNvPicPr>
          <p:nvPr/>
        </p:nvPicPr>
        <p:blipFill>
          <a:blip r:embed="rId3"/>
          <a:srcRect/>
          <a:stretch>
            <a:fillRect/>
          </a:stretch>
        </p:blipFill>
        <p:spPr>
          <a:xfrm>
            <a:off x="5891153" y="3027890"/>
            <a:ext cx="2800351" cy="1635444"/>
          </a:xfrm>
          <a:prstGeom prst="rect">
            <a:avLst/>
          </a:prstGeom>
          <a:ln w="12700">
            <a:miter lim="400000"/>
            <a:headEnd/>
            <a:tailEnd/>
          </a:ln>
        </p:spPr>
      </p:pic>
    </p:spTree>
  </p:cSld>
  <p:clrMapOvr>
    <a:masterClrMapping/>
  </p:clrMapOvr>
  <p:transition spd="med" advClick="0" advTm="1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 name="a2aa42b575a5e9ac3cc777df4e0d222_看图王.jpg" descr="a2aa42b575a5e9ac3cc777df4e0d222_看图王.jpg"/>
          <p:cNvPicPr>
            <a:picLocks noChangeAspect="1"/>
          </p:cNvPicPr>
          <p:nvPr/>
        </p:nvPicPr>
        <p:blipFill>
          <a:blip r:embed="rId1"/>
          <a:srcRect/>
          <a:stretch>
            <a:fillRect/>
          </a:stretch>
        </p:blipFill>
        <p:spPr>
          <a:xfrm>
            <a:off x="321468" y="1781413"/>
            <a:ext cx="2763680" cy="1580674"/>
          </a:xfrm>
          <a:prstGeom prst="rect">
            <a:avLst/>
          </a:prstGeom>
          <a:ln w="12700">
            <a:miter lim="400000"/>
            <a:headEnd/>
            <a:tailEnd/>
          </a:ln>
        </p:spPr>
      </p:pic>
      <p:pic>
        <p:nvPicPr>
          <p:cNvPr id="287" name="微信图片_20190814152227.jpg" descr="微信图片_20190814152227.jpg"/>
          <p:cNvPicPr>
            <a:picLocks noChangeAspect="1"/>
          </p:cNvPicPr>
          <p:nvPr/>
        </p:nvPicPr>
        <p:blipFill>
          <a:blip r:embed="rId2"/>
          <a:srcRect/>
          <a:stretch>
            <a:fillRect/>
          </a:stretch>
        </p:blipFill>
        <p:spPr>
          <a:xfrm>
            <a:off x="5918675" y="1787525"/>
            <a:ext cx="2800351" cy="1568292"/>
          </a:xfrm>
          <a:prstGeom prst="rect">
            <a:avLst/>
          </a:prstGeom>
          <a:ln w="12700">
            <a:miter lim="400000"/>
            <a:headEnd/>
            <a:tailEnd/>
          </a:ln>
        </p:spPr>
      </p:pic>
      <p:pic>
        <p:nvPicPr>
          <p:cNvPr id="288" name="IMG_2862.JPG" descr="IMG_2862.JPG"/>
          <p:cNvPicPr>
            <a:picLocks noChangeAspect="1"/>
          </p:cNvPicPr>
          <p:nvPr/>
        </p:nvPicPr>
        <p:blipFill>
          <a:blip r:embed="rId3"/>
          <a:srcRect/>
          <a:stretch>
            <a:fillRect/>
          </a:stretch>
        </p:blipFill>
        <p:spPr>
          <a:xfrm>
            <a:off x="334415" y="3428641"/>
            <a:ext cx="2745374" cy="1636707"/>
          </a:xfrm>
          <a:prstGeom prst="rect">
            <a:avLst/>
          </a:prstGeom>
          <a:ln w="12700">
            <a:miter lim="400000"/>
            <a:headEnd/>
            <a:tailEnd/>
          </a:ln>
        </p:spPr>
      </p:pic>
      <p:pic>
        <p:nvPicPr>
          <p:cNvPr id="289" name="IMG_3425.JPG" descr="IMG_3425.JPG"/>
          <p:cNvPicPr>
            <a:picLocks noChangeAspect="1"/>
          </p:cNvPicPr>
          <p:nvPr/>
        </p:nvPicPr>
        <p:blipFill>
          <a:blip r:embed="rId4"/>
          <a:srcRect/>
          <a:stretch>
            <a:fillRect/>
          </a:stretch>
        </p:blipFill>
        <p:spPr>
          <a:xfrm>
            <a:off x="3174729" y="3424514"/>
            <a:ext cx="2668201" cy="1626395"/>
          </a:xfrm>
          <a:prstGeom prst="rect">
            <a:avLst/>
          </a:prstGeom>
          <a:ln w="12700">
            <a:miter lim="400000"/>
            <a:headEnd/>
            <a:tailEnd/>
          </a:ln>
        </p:spPr>
      </p:pic>
      <p:pic>
        <p:nvPicPr>
          <p:cNvPr id="290" name="微信图片_20190814152235.jpg" descr="微信图片_20190814152235.jpg"/>
          <p:cNvPicPr>
            <a:picLocks noChangeAspect="1"/>
          </p:cNvPicPr>
          <p:nvPr/>
        </p:nvPicPr>
        <p:blipFill>
          <a:blip r:embed="rId5"/>
          <a:srcRect/>
          <a:stretch>
            <a:fillRect/>
          </a:stretch>
        </p:blipFill>
        <p:spPr>
          <a:xfrm>
            <a:off x="3170872" y="1792366"/>
            <a:ext cx="2662238" cy="1558768"/>
          </a:xfrm>
          <a:prstGeom prst="rect">
            <a:avLst/>
          </a:prstGeom>
          <a:ln w="12700">
            <a:miter lim="400000"/>
            <a:headEnd/>
            <a:tailEnd/>
          </a:ln>
        </p:spPr>
      </p:pic>
      <p:pic>
        <p:nvPicPr>
          <p:cNvPr id="291" name="IMG_3436.JPG" descr="IMG_3436.JPG"/>
          <p:cNvPicPr>
            <a:picLocks noChangeAspect="1"/>
          </p:cNvPicPr>
          <p:nvPr/>
        </p:nvPicPr>
        <p:blipFill>
          <a:blip r:embed="rId6"/>
          <a:srcRect/>
          <a:stretch>
            <a:fillRect/>
          </a:stretch>
        </p:blipFill>
        <p:spPr>
          <a:xfrm>
            <a:off x="5918675" y="3429236"/>
            <a:ext cx="2800351" cy="1635444"/>
          </a:xfrm>
          <a:prstGeom prst="rect">
            <a:avLst/>
          </a:prstGeom>
          <a:ln w="12700">
            <a:miter lim="400000"/>
            <a:headEnd/>
            <a:tailEnd/>
          </a:ln>
        </p:spPr>
      </p:pic>
      <p:sp>
        <p:nvSpPr>
          <p:cNvPr id="292" name="文本框 7"/>
          <p:cNvSpPr txBox="1"/>
          <p:nvPr/>
        </p:nvSpPr>
        <p:spPr>
          <a:xfrm>
            <a:off x="274443" y="168260"/>
            <a:ext cx="8455096" cy="1948181"/>
          </a:xfrm>
          <a:prstGeom prst="rect">
            <a:avLst/>
          </a:prstGeom>
          <a:ln w="12700">
            <a:miter lim="400000"/>
          </a:ln>
        </p:spPr>
        <p:txBody>
          <a:bodyPr lIns="34289" tIns="34289" rIns="34289" bIns="34289">
            <a:spAutoFit/>
          </a:bodyPr>
          <a:lstStyle/>
          <a:p>
            <a:pPr defTabSz="685800">
              <a:defRPr sz="2000">
                <a:solidFill>
                  <a:schemeClr val="accent5">
                    <a:satOff val="-6838"/>
                    <a:lumOff val="-10700"/>
                  </a:schemeClr>
                </a:solidFill>
                <a:latin typeface="Arial Black" panose="020B0A04020102020204"/>
                <a:ea typeface="Arial Black" panose="020B0A04020102020204"/>
                <a:cs typeface="Arial Black" panose="020B0A04020102020204"/>
                <a:sym typeface="Arial Black" panose="020B0A04020102020204"/>
              </a:defRPr>
            </a:pPr>
            <a:r>
              <a:t>Echo Summer Camp Series</a:t>
            </a:r>
          </a:p>
          <a:p>
            <a:pPr defTabSz="685800">
              <a:defRPr sz="1600">
                <a:solidFill>
                  <a:schemeClr val="accent5">
                    <a:satOff val="-6838"/>
                    <a:lumOff val="-10700"/>
                  </a:schemeClr>
                </a:solidFill>
                <a:latin typeface="Arial Black" panose="020B0A04020102020204"/>
                <a:ea typeface="Arial Black" panose="020B0A04020102020204"/>
                <a:cs typeface="Arial Black" panose="020B0A04020102020204"/>
                <a:sym typeface="Arial Black" panose="020B0A04020102020204"/>
              </a:defRPr>
            </a:pPr>
            <a:r>
              <a:t>“Wisdom of Summer" "Taste of Time"  Salons</a:t>
            </a:r>
          </a:p>
          <a:p>
            <a:pPr algn="just">
              <a:spcBef>
                <a:spcPts val="1000"/>
              </a:spcBef>
              <a:defRPr sz="1400">
                <a:latin typeface="游明朝体 ミディアム"/>
                <a:ea typeface="游明朝体 ミディアム"/>
                <a:cs typeface="游明朝体 ミディアム"/>
                <a:sym typeface="游明朝体 ミディアム"/>
              </a:defRPr>
            </a:pPr>
            <a:r>
              <a:rPr>
                <a:latin typeface="微软雅黑" panose="020B0503020204020204" charset="-122"/>
                <a:ea typeface="微软雅黑" panose="020B0503020204020204" charset="-122"/>
                <a:cs typeface="微软雅黑" panose="020B0503020204020204" charset="-122"/>
                <a:sym typeface="微软雅黑" panose="020B0503020204020204" charset="-122"/>
              </a:rPr>
              <a:t>Inviting naturalists to share "wisdom of summer" and "taste of time”. Through vivid and interesting activities, children were led to observe seasonal changes, feel the beauty of nature, and raise attention to global warming.</a:t>
            </a:r>
            <a:endParaRPr>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1000">
        <p:dissolve/>
      </p:transition>
    </mc:Choice>
    <mc:Fallback>
      <p:transition spd="slow" advClick="0" advTm="1000">
        <p:dissolv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标题 1"/>
          <p:cNvSpPr txBox="1"/>
          <p:nvPr>
            <p:ph type="ctrTitle"/>
          </p:nvPr>
        </p:nvSpPr>
        <p:spPr>
          <a:prstGeom prst="rect">
            <a:avLst/>
          </a:prstGeom>
        </p:spPr>
        <p:txBody>
          <a:bodyPr/>
          <a:lstStyle/>
          <a:p/>
        </p:txBody>
      </p:sp>
      <p:sp>
        <p:nvSpPr>
          <p:cNvPr id="295" name="副标题 2"/>
          <p:cNvSpPr txBox="1"/>
          <p:nvPr>
            <p:ph type="subTitle" sz="quarter" idx="1"/>
          </p:nvPr>
        </p:nvSpPr>
        <p:spPr>
          <a:prstGeom prst="rect">
            <a:avLst/>
          </a:prstGeom>
        </p:spPr>
        <p:txBody>
          <a:bodyPr/>
          <a:lstStyle/>
          <a:p/>
        </p:txBody>
      </p:sp>
      <p:pic>
        <p:nvPicPr>
          <p:cNvPr id="296" name="IMG_1481.JPG" descr="IMG_1481.JPG"/>
          <p:cNvPicPr>
            <a:picLocks noChangeAspect="1"/>
          </p:cNvPicPr>
          <p:nvPr/>
        </p:nvPicPr>
        <p:blipFill>
          <a:blip r:embed="rId1"/>
          <a:srcRect/>
          <a:stretch>
            <a:fillRect/>
          </a:stretch>
        </p:blipFill>
        <p:spPr>
          <a:xfrm>
            <a:off x="-351109" y="-658640"/>
            <a:ext cx="11481952" cy="6150604"/>
          </a:xfrm>
          <a:prstGeom prst="rect">
            <a:avLst/>
          </a:prstGeom>
          <a:ln w="12700">
            <a:miter lim="400000"/>
            <a:headEnd/>
            <a:tailEnd/>
          </a:ln>
        </p:spPr>
      </p:pic>
      <p:sp>
        <p:nvSpPr>
          <p:cNvPr id="297" name="矩形 1"/>
          <p:cNvSpPr/>
          <p:nvPr/>
        </p:nvSpPr>
        <p:spPr>
          <a:xfrm>
            <a:off x="-73468" y="636167"/>
            <a:ext cx="4689393" cy="3173455"/>
          </a:xfrm>
          <a:prstGeom prst="rect">
            <a:avLst/>
          </a:prstGeom>
          <a:solidFill>
            <a:srgbClr val="DDDDDD">
              <a:alpha val="18464"/>
            </a:srgbClr>
          </a:solidFill>
          <a:ln w="12700">
            <a:miter lim="400000"/>
          </a:ln>
        </p:spPr>
        <p:txBody>
          <a:bodyPr lIns="0" tIns="0" rIns="0" bIns="0" anchor="ctr"/>
          <a:lstStyle/>
          <a:p>
            <a:pPr algn="ctr" defTabSz="685800">
              <a:defRPr sz="1200">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298" name="文本框 20"/>
          <p:cNvSpPr txBox="1"/>
          <p:nvPr/>
        </p:nvSpPr>
        <p:spPr>
          <a:xfrm>
            <a:off x="100213" y="1903730"/>
            <a:ext cx="4342031" cy="1336040"/>
          </a:xfrm>
          <a:prstGeom prst="rect">
            <a:avLst/>
          </a:prstGeom>
          <a:ln w="12700">
            <a:miter lim="400000"/>
          </a:ln>
        </p:spPr>
        <p:txBody>
          <a:bodyPr lIns="45719" rIns="45719">
            <a:spAutoFit/>
          </a:bodyPr>
          <a:lstStyle/>
          <a:p>
            <a:pPr algn="just">
              <a:spcBef>
                <a:spcPts val="800"/>
              </a:spcBef>
              <a:defRPr sz="1400">
                <a:solidFill>
                  <a:srgbClr val="FFFFFF"/>
                </a:solidFill>
                <a:latin typeface="游明朝体 デミボールド"/>
                <a:ea typeface="游明朝体 デミボールド"/>
                <a:cs typeface="游明朝体 デミボールド"/>
                <a:sym typeface="游明朝体 デミボールド"/>
              </a:defRPr>
            </a:pPr>
            <a:r>
              <a:rPr>
                <a:latin typeface="微软雅黑" panose="020B0503020204020204" charset="-122"/>
                <a:ea typeface="微软雅黑" panose="020B0503020204020204" charset="-122"/>
                <a:cs typeface="微软雅黑" panose="020B0503020204020204" charset="-122"/>
                <a:sym typeface="微软雅黑" panose="020B0503020204020204" charset="-122"/>
              </a:rPr>
              <a:t>Nature teachers led children to Pingshan Central Park which is next to Pingshan Library for ecological education. Children followed the teachers to find out insects by sounds, and learned about the ecological habits of these insects.</a:t>
            </a:r>
            <a:endParaRPr>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99" name="文本框 14"/>
          <p:cNvSpPr txBox="1"/>
          <p:nvPr/>
        </p:nvSpPr>
        <p:spPr>
          <a:xfrm>
            <a:off x="96015" y="1092394"/>
            <a:ext cx="4350428" cy="739141"/>
          </a:xfrm>
          <a:prstGeom prst="rect">
            <a:avLst/>
          </a:prstGeom>
          <a:ln w="12700">
            <a:miter lim="400000"/>
          </a:ln>
        </p:spPr>
        <p:txBody>
          <a:bodyPr lIns="45719" rIns="45719">
            <a:spAutoFit/>
          </a:bodyPr>
          <a:lstStyle/>
          <a:p>
            <a:pPr>
              <a:defRPr sz="2000" spc="136">
                <a:solidFill>
                  <a:schemeClr val="accent5">
                    <a:satOff val="-6838"/>
                    <a:lumOff val="-10700"/>
                  </a:schemeClr>
                </a:solidFill>
                <a:latin typeface="Arial Black" panose="020B0A04020102020204"/>
                <a:ea typeface="Arial Black" panose="020B0A04020102020204"/>
                <a:cs typeface="Arial Black" panose="020B0A04020102020204"/>
                <a:sym typeface="Arial Black" panose="020B0A04020102020204"/>
              </a:defRPr>
            </a:pPr>
            <a:r>
              <a:t>Echo Summer Camp Series</a:t>
            </a:r>
          </a:p>
          <a:p>
            <a:pPr defTabSz="685800">
              <a:defRPr sz="1600">
                <a:solidFill>
                  <a:schemeClr val="accent5">
                    <a:satOff val="-6838"/>
                    <a:lumOff val="-10700"/>
                  </a:schemeClr>
                </a:solidFill>
                <a:latin typeface="Arial Black" panose="020B0A04020102020204"/>
                <a:ea typeface="Arial Black" panose="020B0A04020102020204"/>
                <a:cs typeface="Arial Black" panose="020B0A04020102020204"/>
                <a:sym typeface="Arial Black" panose="020B0A04020102020204"/>
              </a:defRPr>
            </a:pPr>
            <a:r>
              <a:t>Summer Night View</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1" nodeType="afterEffect">
                                  <p:stCondLst>
                                    <p:cond delay="0"/>
                                  </p:stCondLst>
                                  <p:iterate type="el">
                                    <p:tmAbs val="0"/>
                                  </p:iterate>
                                  <p:childTnLst>
                                    <p:set>
                                      <p:cBhvr>
                                        <p:cTn id="6" dur="indefinite" fill="hold"/>
                                        <p:tgtEl>
                                          <p:spTgt spid="297"/>
                                        </p:tgtEl>
                                        <p:attrNameLst>
                                          <p:attrName>style.visibility</p:attrName>
                                        </p:attrNameLst>
                                      </p:cBhvr>
                                      <p:to>
                                        <p:strVal val="visible"/>
                                      </p:to>
                                    </p:set>
                                    <p:animEffect transition="in" filter="wipe(up)">
                                      <p:cBhvr>
                                        <p:cTn id="7" dur="500"/>
                                        <p:tgtEl>
                                          <p:spTgt spid="2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spid="297" grpId="1"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文本框 7"/>
          <p:cNvSpPr txBox="1"/>
          <p:nvPr/>
        </p:nvSpPr>
        <p:spPr>
          <a:xfrm>
            <a:off x="274443" y="1017148"/>
            <a:ext cx="8455096" cy="513081"/>
          </a:xfrm>
          <a:prstGeom prst="rect">
            <a:avLst/>
          </a:prstGeom>
          <a:ln w="12700">
            <a:miter lim="400000"/>
          </a:ln>
        </p:spPr>
        <p:txBody>
          <a:bodyPr lIns="34289" tIns="34289" rIns="34289" bIns="34289">
            <a:spAutoFit/>
          </a:bodyPr>
          <a:lstStyle>
            <a:lvl1pPr algn="just">
              <a:spcBef>
                <a:spcPts val="1000"/>
              </a:spcBef>
              <a:defRPr sz="1400">
                <a:latin typeface="游明朝体 ミディアム"/>
                <a:ea typeface="游明朝体 ミディアム"/>
                <a:cs typeface="游明朝体 ミディアム"/>
                <a:sym typeface="游明朝体 ミディアム"/>
              </a:defRPr>
            </a:lvl1pPr>
          </a:lstStyle>
          <a:p>
            <a:r>
              <a:rPr>
                <a:latin typeface="微软雅黑" panose="020B0503020204020204" charset="-122"/>
                <a:ea typeface="微软雅黑" panose="020B0503020204020204" charset="-122"/>
                <a:cs typeface="微软雅黑" panose="020B0503020204020204" charset="-122"/>
                <a:sym typeface="微软雅黑" panose="020B0503020204020204" charset="-122"/>
              </a:rPr>
              <a:t>Through these outdoor nature exploration activities, the seeds of loving nature and protecting environment were planted in the hearts of the children.</a:t>
            </a:r>
            <a:endParaRPr>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302" name="IMG_1285.JPG" descr="IMG_1285.JPG"/>
          <p:cNvPicPr>
            <a:picLocks noChangeAspect="1"/>
          </p:cNvPicPr>
          <p:nvPr/>
        </p:nvPicPr>
        <p:blipFill>
          <a:blip r:embed="rId1"/>
          <a:srcRect/>
          <a:stretch>
            <a:fillRect/>
          </a:stretch>
        </p:blipFill>
        <p:spPr>
          <a:xfrm>
            <a:off x="325088" y="1781373"/>
            <a:ext cx="2763680" cy="1580675"/>
          </a:xfrm>
          <a:prstGeom prst="rect">
            <a:avLst/>
          </a:prstGeom>
          <a:ln w="12700">
            <a:miter lim="400000"/>
            <a:headEnd/>
            <a:tailEnd/>
          </a:ln>
        </p:spPr>
      </p:pic>
      <p:pic>
        <p:nvPicPr>
          <p:cNvPr id="303" name="IMG_2436.JPG" descr="IMG_2436.JPG"/>
          <p:cNvPicPr>
            <a:picLocks noChangeAspect="1"/>
          </p:cNvPicPr>
          <p:nvPr/>
        </p:nvPicPr>
        <p:blipFill>
          <a:blip r:embed="rId2"/>
          <a:srcRect/>
          <a:stretch>
            <a:fillRect/>
          </a:stretch>
        </p:blipFill>
        <p:spPr>
          <a:xfrm>
            <a:off x="5918675" y="1787524"/>
            <a:ext cx="2800351" cy="1568293"/>
          </a:xfrm>
          <a:prstGeom prst="rect">
            <a:avLst/>
          </a:prstGeom>
          <a:ln w="12700">
            <a:miter lim="400000"/>
            <a:headEnd/>
            <a:tailEnd/>
          </a:ln>
        </p:spPr>
      </p:pic>
      <p:pic>
        <p:nvPicPr>
          <p:cNvPr id="304" name="IMG_1355.JPG" descr="IMG_1355.JPG"/>
          <p:cNvPicPr>
            <a:picLocks noChangeAspect="1"/>
          </p:cNvPicPr>
          <p:nvPr/>
        </p:nvPicPr>
        <p:blipFill>
          <a:blip r:embed="rId3"/>
          <a:srcRect/>
          <a:stretch>
            <a:fillRect/>
          </a:stretch>
        </p:blipFill>
        <p:spPr>
          <a:xfrm>
            <a:off x="334415" y="3428641"/>
            <a:ext cx="2745302" cy="1636708"/>
          </a:xfrm>
          <a:prstGeom prst="rect">
            <a:avLst/>
          </a:prstGeom>
          <a:ln w="12700">
            <a:miter lim="400000"/>
            <a:headEnd/>
            <a:tailEnd/>
          </a:ln>
        </p:spPr>
      </p:pic>
      <p:pic>
        <p:nvPicPr>
          <p:cNvPr id="306" name="IMG_1293.JPG" descr="IMG_1293.JPG"/>
          <p:cNvPicPr>
            <a:picLocks noChangeAspect="1"/>
          </p:cNvPicPr>
          <p:nvPr/>
        </p:nvPicPr>
        <p:blipFill>
          <a:blip r:embed="rId4"/>
          <a:srcRect/>
          <a:stretch>
            <a:fillRect/>
          </a:stretch>
        </p:blipFill>
        <p:spPr>
          <a:xfrm>
            <a:off x="3170872" y="1792366"/>
            <a:ext cx="2662238" cy="1558768"/>
          </a:xfrm>
          <a:prstGeom prst="rect">
            <a:avLst/>
          </a:prstGeom>
          <a:ln w="12700">
            <a:miter lim="400000"/>
            <a:headEnd/>
            <a:tailEnd/>
          </a:ln>
        </p:spPr>
      </p:pic>
      <p:pic>
        <p:nvPicPr>
          <p:cNvPr id="307" name="IMG_1481.JPG" descr="IMG_1481.JPG"/>
          <p:cNvPicPr>
            <a:picLocks noChangeAspect="1"/>
          </p:cNvPicPr>
          <p:nvPr/>
        </p:nvPicPr>
        <p:blipFill>
          <a:blip r:embed="rId5"/>
          <a:srcRect/>
          <a:stretch>
            <a:fillRect/>
          </a:stretch>
        </p:blipFill>
        <p:spPr>
          <a:xfrm>
            <a:off x="5918675" y="3429236"/>
            <a:ext cx="2800351" cy="1635444"/>
          </a:xfrm>
          <a:prstGeom prst="rect">
            <a:avLst/>
          </a:prstGeom>
          <a:ln w="12700">
            <a:miter lim="400000"/>
            <a:headEnd/>
            <a:tailEnd/>
          </a:ln>
        </p:spPr>
      </p:pic>
      <p:sp>
        <p:nvSpPr>
          <p:cNvPr id="308" name="文本框 14"/>
          <p:cNvSpPr txBox="1"/>
          <p:nvPr/>
        </p:nvSpPr>
        <p:spPr>
          <a:xfrm>
            <a:off x="234420" y="243506"/>
            <a:ext cx="4350429" cy="739141"/>
          </a:xfrm>
          <a:prstGeom prst="rect">
            <a:avLst/>
          </a:prstGeom>
          <a:ln w="12700">
            <a:miter lim="400000"/>
          </a:ln>
        </p:spPr>
        <p:txBody>
          <a:bodyPr lIns="45719" rIns="45719">
            <a:spAutoFit/>
          </a:bodyPr>
          <a:lstStyle/>
          <a:p>
            <a:pPr>
              <a:defRPr sz="2000" spc="136">
                <a:solidFill>
                  <a:schemeClr val="accent5">
                    <a:satOff val="-6838"/>
                    <a:lumOff val="-10700"/>
                  </a:schemeClr>
                </a:solidFill>
                <a:latin typeface="Arial Black" panose="020B0A04020102020204"/>
                <a:ea typeface="Arial Black" panose="020B0A04020102020204"/>
                <a:cs typeface="Arial Black" panose="020B0A04020102020204"/>
                <a:sym typeface="Arial Black" panose="020B0A04020102020204"/>
              </a:defRPr>
            </a:pPr>
            <a:r>
              <a:t>Echo Summer Camp Series</a:t>
            </a:r>
          </a:p>
          <a:p>
            <a:pPr defTabSz="685800">
              <a:defRPr sz="1600">
                <a:solidFill>
                  <a:schemeClr val="accent5">
                    <a:satOff val="-6838"/>
                    <a:lumOff val="-10700"/>
                  </a:schemeClr>
                </a:solidFill>
                <a:latin typeface="Arial Black" panose="020B0A04020102020204"/>
                <a:ea typeface="Arial Black" panose="020B0A04020102020204"/>
                <a:cs typeface="Arial Black" panose="020B0A04020102020204"/>
                <a:sym typeface="Arial Black" panose="020B0A04020102020204"/>
              </a:defRPr>
            </a:pPr>
            <a:r>
              <a:t>Summer Night View</a:t>
            </a:r>
          </a:p>
        </p:txBody>
      </p:sp>
      <p:pic>
        <p:nvPicPr>
          <p:cNvPr id="2" name="IMG_1484.JPG" descr="IMG_1484.JPG"/>
          <p:cNvPicPr>
            <a:picLocks noChangeAspect="1"/>
          </p:cNvPicPr>
          <p:nvPr/>
        </p:nvPicPr>
        <p:blipFill>
          <a:blip r:embed="rId6"/>
          <a:srcRect/>
          <a:stretch>
            <a:fillRect/>
          </a:stretch>
        </p:blipFill>
        <p:spPr>
          <a:xfrm>
            <a:off x="3180563" y="3426293"/>
            <a:ext cx="2662367" cy="1622838"/>
          </a:xfrm>
          <a:prstGeom prst="rect">
            <a:avLst/>
          </a:prstGeom>
          <a:ln w="12700">
            <a:miter lim="400000"/>
            <a:headEnd/>
            <a:tailEnd/>
          </a:ln>
        </p:spPr>
      </p:pic>
    </p:spTree>
  </p:cSld>
  <p:clrMapOvr>
    <a:masterClrMapping/>
  </p:clrMapOvr>
  <p:transition spd="med" advClick="0" advTm="100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 name="IMG_1100.JPG" descr="IMG_1100.JPG"/>
          <p:cNvPicPr>
            <a:picLocks noChangeAspect="1"/>
          </p:cNvPicPr>
          <p:nvPr/>
        </p:nvPicPr>
        <p:blipFill>
          <a:blip r:embed="rId1"/>
          <a:srcRect/>
          <a:stretch>
            <a:fillRect/>
          </a:stretch>
        </p:blipFill>
        <p:spPr>
          <a:xfrm>
            <a:off x="321468" y="1781413"/>
            <a:ext cx="2763680" cy="1580674"/>
          </a:xfrm>
          <a:prstGeom prst="rect">
            <a:avLst/>
          </a:prstGeom>
          <a:ln w="12700">
            <a:miter lim="400000"/>
            <a:headEnd/>
            <a:tailEnd/>
          </a:ln>
        </p:spPr>
      </p:pic>
      <p:pic>
        <p:nvPicPr>
          <p:cNvPr id="311" name="D85_8957.JPG" descr="D85_8957.JPG"/>
          <p:cNvPicPr>
            <a:picLocks noChangeAspect="1"/>
          </p:cNvPicPr>
          <p:nvPr/>
        </p:nvPicPr>
        <p:blipFill>
          <a:blip r:embed="rId2"/>
          <a:srcRect/>
          <a:stretch>
            <a:fillRect/>
          </a:stretch>
        </p:blipFill>
        <p:spPr>
          <a:xfrm>
            <a:off x="5918675" y="1787524"/>
            <a:ext cx="2800351" cy="1568293"/>
          </a:xfrm>
          <a:prstGeom prst="rect">
            <a:avLst/>
          </a:prstGeom>
          <a:ln w="12700">
            <a:miter lim="400000"/>
            <a:headEnd/>
            <a:tailEnd/>
          </a:ln>
        </p:spPr>
      </p:pic>
      <p:pic>
        <p:nvPicPr>
          <p:cNvPr id="312" name="D85_9002.JPG" descr="D85_9002.JPG"/>
          <p:cNvPicPr>
            <a:picLocks noChangeAspect="1"/>
          </p:cNvPicPr>
          <p:nvPr/>
        </p:nvPicPr>
        <p:blipFill>
          <a:blip r:embed="rId3"/>
          <a:srcRect/>
          <a:stretch>
            <a:fillRect/>
          </a:stretch>
        </p:blipFill>
        <p:spPr>
          <a:xfrm>
            <a:off x="334415" y="3428641"/>
            <a:ext cx="2747681" cy="1636708"/>
          </a:xfrm>
          <a:prstGeom prst="rect">
            <a:avLst/>
          </a:prstGeom>
          <a:ln w="12700">
            <a:miter lim="400000"/>
            <a:headEnd/>
            <a:tailEnd/>
          </a:ln>
        </p:spPr>
      </p:pic>
      <p:pic>
        <p:nvPicPr>
          <p:cNvPr id="313" name="IMG_1081.JPG" descr="IMG_1081.JPG"/>
          <p:cNvPicPr>
            <a:picLocks noChangeAspect="1"/>
          </p:cNvPicPr>
          <p:nvPr/>
        </p:nvPicPr>
        <p:blipFill>
          <a:blip r:embed="rId4"/>
          <a:srcRect/>
          <a:stretch>
            <a:fillRect/>
          </a:stretch>
        </p:blipFill>
        <p:spPr>
          <a:xfrm>
            <a:off x="3174729" y="3424514"/>
            <a:ext cx="2668201" cy="1626395"/>
          </a:xfrm>
          <a:prstGeom prst="rect">
            <a:avLst/>
          </a:prstGeom>
          <a:ln w="12700">
            <a:miter lim="400000"/>
            <a:headEnd/>
            <a:tailEnd/>
          </a:ln>
        </p:spPr>
      </p:pic>
      <p:pic>
        <p:nvPicPr>
          <p:cNvPr id="314" name="DSC_4980.JPG" descr="DSC_4980.JPG"/>
          <p:cNvPicPr>
            <a:picLocks noChangeAspect="1"/>
          </p:cNvPicPr>
          <p:nvPr/>
        </p:nvPicPr>
        <p:blipFill>
          <a:blip r:embed="rId5"/>
          <a:srcRect/>
          <a:stretch>
            <a:fillRect/>
          </a:stretch>
        </p:blipFill>
        <p:spPr>
          <a:xfrm>
            <a:off x="3170872" y="1792366"/>
            <a:ext cx="2662238" cy="1558767"/>
          </a:xfrm>
          <a:prstGeom prst="rect">
            <a:avLst/>
          </a:prstGeom>
          <a:ln w="12700">
            <a:miter lim="400000"/>
            <a:headEnd/>
            <a:tailEnd/>
          </a:ln>
        </p:spPr>
      </p:pic>
      <p:pic>
        <p:nvPicPr>
          <p:cNvPr id="315" name="IMG_1102.JPG" descr="IMG_1102.JPG"/>
          <p:cNvPicPr>
            <a:picLocks noChangeAspect="1"/>
          </p:cNvPicPr>
          <p:nvPr/>
        </p:nvPicPr>
        <p:blipFill>
          <a:blip r:embed="rId6"/>
          <a:srcRect/>
          <a:stretch>
            <a:fillRect/>
          </a:stretch>
        </p:blipFill>
        <p:spPr>
          <a:xfrm>
            <a:off x="5918675" y="3429236"/>
            <a:ext cx="2800351" cy="1635444"/>
          </a:xfrm>
          <a:prstGeom prst="rect">
            <a:avLst/>
          </a:prstGeom>
          <a:ln w="12700">
            <a:miter lim="400000"/>
            <a:headEnd/>
            <a:tailEnd/>
          </a:ln>
        </p:spPr>
      </p:pic>
      <p:sp>
        <p:nvSpPr>
          <p:cNvPr id="316" name="文本框 7"/>
          <p:cNvSpPr txBox="1"/>
          <p:nvPr/>
        </p:nvSpPr>
        <p:spPr>
          <a:xfrm>
            <a:off x="274443" y="223623"/>
            <a:ext cx="8455096" cy="1395730"/>
          </a:xfrm>
          <a:prstGeom prst="rect">
            <a:avLst/>
          </a:prstGeom>
          <a:ln w="12700">
            <a:miter lim="400000"/>
          </a:ln>
        </p:spPr>
        <p:txBody>
          <a:bodyPr lIns="34289" tIns="34289" rIns="34289" bIns="34289">
            <a:spAutoFit/>
          </a:bodyPr>
          <a:lstStyle/>
          <a:p>
            <a:pPr defTabSz="685800">
              <a:defRPr sz="2000">
                <a:solidFill>
                  <a:schemeClr val="accent5">
                    <a:satOff val="-6838"/>
                    <a:lumOff val="-10700"/>
                  </a:schemeClr>
                </a:solidFill>
                <a:latin typeface="Arial Black" panose="020B0A04020102020204"/>
                <a:ea typeface="Arial Black" panose="020B0A04020102020204"/>
                <a:cs typeface="Arial Black" panose="020B0A04020102020204"/>
                <a:sym typeface="Arial Black" panose="020B0A04020102020204"/>
              </a:defRPr>
            </a:pPr>
            <a:r>
              <a:t>Green Speech Series </a:t>
            </a:r>
          </a:p>
          <a:p>
            <a:pPr defTabSz="685800">
              <a:defRPr sz="1600">
                <a:solidFill>
                  <a:schemeClr val="accent5">
                    <a:satOff val="-6838"/>
                    <a:lumOff val="-10700"/>
                  </a:schemeClr>
                </a:solidFill>
                <a:latin typeface="Arial Black" panose="020B0A04020102020204"/>
                <a:ea typeface="Arial Black" panose="020B0A04020102020204"/>
                <a:cs typeface="Arial Black" panose="020B0A04020102020204"/>
                <a:sym typeface="Arial Black" panose="020B0A04020102020204"/>
              </a:defRPr>
            </a:pPr>
            <a:r>
              <a:t>“Green Building” " Nature Education"  </a:t>
            </a:r>
          </a:p>
          <a:p>
            <a:pPr algn="just">
              <a:spcBef>
                <a:spcPts val="1000"/>
              </a:spcBef>
              <a:defRPr sz="1400">
                <a:latin typeface="游明朝体 ミディアム"/>
                <a:ea typeface="游明朝体 ミディアム"/>
                <a:cs typeface="游明朝体 ミディアム"/>
                <a:sym typeface="游明朝体 ミディアム"/>
              </a:defRPr>
            </a:pPr>
            <a:r>
              <a:rPr>
                <a:latin typeface="微软雅黑" panose="020B0503020204020204" charset="-122"/>
                <a:ea typeface="微软雅黑" panose="020B0503020204020204" charset="-122"/>
                <a:cs typeface="微软雅黑" panose="020B0503020204020204" charset="-122"/>
                <a:sym typeface="微软雅黑" panose="020B0503020204020204" charset="-122"/>
              </a:rPr>
              <a:t>We have already invited several famous naturalists and architects to share their studies and projects in 2019. We recorded these speeches and posted them on social media to promote their green ideas.</a:t>
            </a:r>
            <a:endParaRPr>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1000">
        <p:dissolve/>
      </p:transition>
    </mc:Choice>
    <mc:Fallback>
      <p:transition spd="slow" advClick="0" advTm="1000">
        <p:dissolv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文本框 7"/>
          <p:cNvSpPr txBox="1"/>
          <p:nvPr/>
        </p:nvSpPr>
        <p:spPr>
          <a:xfrm>
            <a:off x="274443" y="223623"/>
            <a:ext cx="8455096" cy="1334135"/>
          </a:xfrm>
          <a:prstGeom prst="rect">
            <a:avLst/>
          </a:prstGeom>
          <a:ln w="12700">
            <a:miter lim="400000"/>
          </a:ln>
        </p:spPr>
        <p:txBody>
          <a:bodyPr lIns="34289" tIns="34289" rIns="34289" bIns="34289">
            <a:spAutoFit/>
          </a:bodyPr>
          <a:lstStyle/>
          <a:p>
            <a:pPr defTabSz="685800">
              <a:defRPr sz="2000">
                <a:solidFill>
                  <a:schemeClr val="accent5">
                    <a:satOff val="-6837"/>
                    <a:lumOff val="-10699"/>
                  </a:schemeClr>
                </a:solidFill>
                <a:latin typeface="Arial Black" panose="020B0A04020102020204"/>
                <a:ea typeface="Arial Black" panose="020B0A04020102020204"/>
                <a:cs typeface="Arial Black" panose="020B0A04020102020204"/>
                <a:sym typeface="Arial Black" panose="020B0A04020102020204"/>
              </a:defRPr>
            </a:pPr>
            <a:r>
              <a:rPr sz="1800"/>
              <a:t>Pingshan Natural History Lecture series   </a:t>
            </a:r>
            <a:endParaRPr sz="1800"/>
          </a:p>
          <a:p>
            <a:pPr algn="just">
              <a:spcBef>
                <a:spcPts val="1000"/>
              </a:spcBef>
              <a:defRPr sz="1400">
                <a:latin typeface="游明朝体 ミディアム"/>
                <a:ea typeface="游明朝体 ミディアム"/>
                <a:cs typeface="游明朝体 ミディアム"/>
                <a:sym typeface="游明朝体 ミディアム"/>
              </a:defRPr>
            </a:pPr>
            <a:r>
              <a:rPr>
                <a:latin typeface="微软雅黑" panose="020B0503020204020204" charset="-122"/>
                <a:ea typeface="微软雅黑" panose="020B0503020204020204" charset="-122"/>
                <a:cs typeface="微软雅黑" panose="020B0503020204020204" charset="-122"/>
                <a:sym typeface="微软雅黑" panose="020B0503020204020204" charset="-122"/>
              </a:rPr>
              <a:t>Pingshan Natural History Lecture series are held monthly </a:t>
            </a:r>
            <a:r>
              <a:rPr lang="en-US">
                <a:latin typeface="微软雅黑" panose="020B0503020204020204" charset="-122"/>
                <a:ea typeface="微软雅黑" panose="020B0503020204020204" charset="-122"/>
                <a:cs typeface="微软雅黑" panose="020B0503020204020204" charset="-122"/>
                <a:sym typeface="微软雅黑" panose="020B0503020204020204" charset="-122"/>
              </a:rPr>
              <a:t>in 2020 </a:t>
            </a:r>
            <a:r>
              <a:rPr>
                <a:latin typeface="微软雅黑" panose="020B0503020204020204" charset="-122"/>
                <a:ea typeface="微软雅黑" panose="020B0503020204020204" charset="-122"/>
                <a:cs typeface="微软雅黑" panose="020B0503020204020204" charset="-122"/>
                <a:sym typeface="微软雅黑" panose="020B0503020204020204" charset="-122"/>
              </a:rPr>
              <a:t>to provide readers an important platform for understanding ecological civilization and enriching natural knowledge. Nature researchers are invited to share “wisdom of summer”with parents and children to arouse readers’ awareness of global warming. </a:t>
            </a:r>
            <a:endParaRPr>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343535" y="1644015"/>
            <a:ext cx="2689225" cy="1486535"/>
          </a:xfrm>
          <a:prstGeom prst="rect">
            <a:avLst/>
          </a:prstGeom>
        </p:spPr>
      </p:pic>
      <p:pic>
        <p:nvPicPr>
          <p:cNvPr id="3" name="图片 2"/>
          <p:cNvPicPr>
            <a:picLocks noChangeAspect="1"/>
          </p:cNvPicPr>
          <p:nvPr>
            <p:custDataLst>
              <p:tags r:id="rId3"/>
            </p:custDataLst>
          </p:nvPr>
        </p:nvPicPr>
        <p:blipFill>
          <a:blip r:embed="rId4"/>
          <a:stretch>
            <a:fillRect/>
          </a:stretch>
        </p:blipFill>
        <p:spPr>
          <a:xfrm>
            <a:off x="3113405" y="1644015"/>
            <a:ext cx="2786380" cy="1509395"/>
          </a:xfrm>
          <a:prstGeom prst="rect">
            <a:avLst/>
          </a:prstGeom>
        </p:spPr>
      </p:pic>
      <p:pic>
        <p:nvPicPr>
          <p:cNvPr id="4" name="图片 3"/>
          <p:cNvPicPr>
            <a:picLocks noChangeAspect="1"/>
          </p:cNvPicPr>
          <p:nvPr>
            <p:custDataLst>
              <p:tags r:id="rId5"/>
            </p:custDataLst>
          </p:nvPr>
        </p:nvPicPr>
        <p:blipFill>
          <a:blip r:embed="rId6"/>
          <a:stretch>
            <a:fillRect/>
          </a:stretch>
        </p:blipFill>
        <p:spPr>
          <a:xfrm>
            <a:off x="5990590" y="1644015"/>
            <a:ext cx="2724785" cy="1508125"/>
          </a:xfrm>
          <a:prstGeom prst="rect">
            <a:avLst/>
          </a:prstGeom>
        </p:spPr>
      </p:pic>
      <p:pic>
        <p:nvPicPr>
          <p:cNvPr id="5" name="图片 4"/>
          <p:cNvPicPr>
            <a:picLocks noChangeAspect="1"/>
          </p:cNvPicPr>
          <p:nvPr>
            <p:custDataLst>
              <p:tags r:id="rId7"/>
            </p:custDataLst>
          </p:nvPr>
        </p:nvPicPr>
        <p:blipFill>
          <a:blip r:embed="rId8"/>
          <a:stretch>
            <a:fillRect/>
          </a:stretch>
        </p:blipFill>
        <p:spPr>
          <a:xfrm>
            <a:off x="344805" y="3328670"/>
            <a:ext cx="2687955" cy="1493520"/>
          </a:xfrm>
          <a:prstGeom prst="rect">
            <a:avLst/>
          </a:prstGeom>
        </p:spPr>
      </p:pic>
      <p:pic>
        <p:nvPicPr>
          <p:cNvPr id="6" name="图片 5"/>
          <p:cNvPicPr>
            <a:picLocks noChangeAspect="1"/>
          </p:cNvPicPr>
          <p:nvPr/>
        </p:nvPicPr>
        <p:blipFill>
          <a:blip r:embed="rId9"/>
          <a:srcRect/>
          <a:stretch>
            <a:fillRect/>
          </a:stretch>
        </p:blipFill>
        <p:spPr>
          <a:xfrm>
            <a:off x="3138170" y="3328670"/>
            <a:ext cx="2761615" cy="1494155"/>
          </a:xfrm>
          <a:prstGeom prst="rect">
            <a:avLst/>
          </a:prstGeom>
        </p:spPr>
      </p:pic>
      <p:pic>
        <p:nvPicPr>
          <p:cNvPr id="7" name="图片 6"/>
          <p:cNvPicPr>
            <a:picLocks noChangeAspect="1"/>
          </p:cNvPicPr>
          <p:nvPr/>
        </p:nvPicPr>
        <p:blipFill>
          <a:blip r:embed="rId10"/>
          <a:stretch>
            <a:fillRect/>
          </a:stretch>
        </p:blipFill>
        <p:spPr>
          <a:xfrm>
            <a:off x="6005195" y="3328670"/>
            <a:ext cx="2709545" cy="14928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Click="0" advTm="1000">
        <p:dissolve/>
      </p:transition>
    </mc:Choice>
    <mc:Fallback>
      <p:transition spd="slow" advClick="0" advTm="1000">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标题 1"/>
          <p:cNvSpPr txBox="1"/>
          <p:nvPr>
            <p:ph type="ctrTitle"/>
          </p:nvPr>
        </p:nvSpPr>
        <p:spPr>
          <a:xfrm>
            <a:off x="685800" y="1780654"/>
            <a:ext cx="7772400" cy="1102520"/>
          </a:xfrm>
          <a:prstGeom prst="rect">
            <a:avLst/>
          </a:prstGeom>
        </p:spPr>
        <p:txBody>
          <a:bodyPr/>
          <a:lstStyle/>
          <a:p/>
        </p:txBody>
      </p:sp>
      <p:sp>
        <p:nvSpPr>
          <p:cNvPr id="138" name="副标题 2"/>
          <p:cNvSpPr txBox="1"/>
          <p:nvPr>
            <p:ph type="subTitle" sz="quarter" idx="1"/>
          </p:nvPr>
        </p:nvSpPr>
        <p:spPr>
          <a:xfrm>
            <a:off x="1371600" y="3097485"/>
            <a:ext cx="6400800" cy="1314451"/>
          </a:xfrm>
          <a:prstGeom prst="rect">
            <a:avLst/>
          </a:prstGeom>
        </p:spPr>
        <p:txBody>
          <a:bodyPr/>
          <a:lstStyle/>
          <a:p/>
        </p:txBody>
      </p:sp>
      <p:pic>
        <p:nvPicPr>
          <p:cNvPr id="139" name="图片 30" descr="图片 30"/>
          <p:cNvPicPr>
            <a:picLocks noChangeAspect="1"/>
          </p:cNvPicPr>
          <p:nvPr/>
        </p:nvPicPr>
        <p:blipFill>
          <a:blip r:embed="rId1"/>
          <a:stretch>
            <a:fillRect/>
          </a:stretch>
        </p:blipFill>
        <p:spPr>
          <a:xfrm>
            <a:off x="0" y="26161"/>
            <a:ext cx="9144001" cy="5141978"/>
          </a:xfrm>
          <a:prstGeom prst="rect">
            <a:avLst/>
          </a:prstGeom>
          <a:ln w="12700">
            <a:miter lim="400000"/>
            <a:headEnd/>
            <a:tailEnd/>
          </a:ln>
        </p:spPr>
      </p:pic>
      <p:sp>
        <p:nvSpPr>
          <p:cNvPr id="140" name="TextBox 7"/>
          <p:cNvSpPr txBox="1"/>
          <p:nvPr/>
        </p:nvSpPr>
        <p:spPr>
          <a:xfrm>
            <a:off x="4247963" y="1644530"/>
            <a:ext cx="4824538" cy="853441"/>
          </a:xfrm>
          <a:prstGeom prst="rect">
            <a:avLst/>
          </a:prstGeom>
          <a:ln w="12700">
            <a:miter lim="400000"/>
          </a:ln>
        </p:spPr>
        <p:txBody>
          <a:bodyPr lIns="45719" rIns="45719">
            <a:spAutoFit/>
          </a:bodyPr>
          <a:lstStyle/>
          <a:p>
            <a:pPr>
              <a:defRPr sz="2200">
                <a:solidFill>
                  <a:srgbClr val="FFFFFF"/>
                </a:solidFill>
                <a:latin typeface="Arial Unicode MS"/>
                <a:ea typeface="Arial Unicode MS"/>
                <a:cs typeface="Arial Unicode MS"/>
                <a:sym typeface="Arial Unicode MS"/>
              </a:defRPr>
            </a:pPr>
            <a:r>
              <a:t>READING MONTH</a:t>
            </a:r>
          </a:p>
          <a:p>
            <a:pPr>
              <a:defRPr sz="2200">
                <a:solidFill>
                  <a:srgbClr val="FFFFFF"/>
                </a:solidFill>
                <a:latin typeface="Arial Unicode MS"/>
                <a:ea typeface="Arial Unicode MS"/>
                <a:cs typeface="Arial Unicode MS"/>
                <a:sym typeface="Arial Unicode MS"/>
              </a:defRPr>
            </a:pPr>
            <a:r>
              <a:t>IN 2019 EVENT PIANNING</a:t>
            </a:r>
          </a:p>
        </p:txBody>
      </p:sp>
      <p:sp>
        <p:nvSpPr>
          <p:cNvPr id="141" name="矩形 10"/>
          <p:cNvSpPr/>
          <p:nvPr/>
        </p:nvSpPr>
        <p:spPr>
          <a:xfrm>
            <a:off x="5292080" y="195485"/>
            <a:ext cx="3528393" cy="216025"/>
          </a:xfrm>
          <a:prstGeom prst="rect">
            <a:avLst/>
          </a:prstGeom>
          <a:solidFill>
            <a:srgbClr val="FFFFFF"/>
          </a:solidFill>
          <a:ln w="25400">
            <a:solidFill>
              <a:srgbClr val="FFFFFF"/>
            </a:solidFill>
          </a:ln>
        </p:spPr>
        <p:txBody>
          <a:bodyPr lIns="45719" rIns="45719" anchor="ctr"/>
          <a:lstStyle/>
          <a:p>
            <a:pPr algn="ctr">
              <a:defRPr>
                <a:solidFill>
                  <a:srgbClr val="FFFFFF"/>
                </a:solidFill>
              </a:defRPr>
            </a:pPr>
          </a:p>
        </p:txBody>
      </p:sp>
      <p:sp>
        <p:nvSpPr>
          <p:cNvPr id="142" name="文本框 6"/>
          <p:cNvSpPr txBox="1"/>
          <p:nvPr/>
        </p:nvSpPr>
        <p:spPr>
          <a:xfrm>
            <a:off x="4313695" y="1635249"/>
            <a:ext cx="3553793" cy="447041"/>
          </a:xfrm>
          <a:prstGeom prst="rect">
            <a:avLst/>
          </a:prstGeom>
          <a:ln w="12700">
            <a:miter lim="400000"/>
          </a:ln>
        </p:spPr>
        <p:txBody>
          <a:bodyPr lIns="45719" rIns="45719">
            <a:spAutoFit/>
          </a:bodyPr>
          <a:lstStyle>
            <a:lvl1pPr>
              <a:defRPr sz="2000">
                <a:solidFill>
                  <a:srgbClr val="595959"/>
                </a:solidFill>
                <a:latin typeface="Arial Black" panose="020B0A04020102020204"/>
                <a:ea typeface="Arial Black" panose="020B0A04020102020204"/>
                <a:cs typeface="Arial Black" panose="020B0A04020102020204"/>
                <a:sym typeface="Arial Black" panose="020B0A04020102020204"/>
              </a:defRPr>
            </a:lvl1pPr>
          </a:lstStyle>
          <a:p>
            <a:r>
              <a:t>Green Environment</a:t>
            </a:r>
          </a:p>
        </p:txBody>
      </p:sp>
      <p:sp>
        <p:nvSpPr>
          <p:cNvPr id="143" name="文本框 12"/>
          <p:cNvSpPr txBox="1"/>
          <p:nvPr/>
        </p:nvSpPr>
        <p:spPr>
          <a:xfrm>
            <a:off x="4313695" y="2038230"/>
            <a:ext cx="4320481" cy="447041"/>
          </a:xfrm>
          <a:prstGeom prst="rect">
            <a:avLst/>
          </a:prstGeom>
          <a:ln w="12700">
            <a:miter lim="400000"/>
          </a:ln>
        </p:spPr>
        <p:txBody>
          <a:bodyPr lIns="45719" rIns="45719">
            <a:spAutoFit/>
          </a:bodyPr>
          <a:lstStyle>
            <a:lvl1pPr>
              <a:defRPr sz="2000">
                <a:solidFill>
                  <a:srgbClr val="595959"/>
                </a:solidFill>
                <a:latin typeface="Arial Black" panose="020B0A04020102020204"/>
                <a:ea typeface="Arial Black" panose="020B0A04020102020204"/>
                <a:cs typeface="Arial Black" panose="020B0A04020102020204"/>
                <a:sym typeface="Arial Black" panose="020B0A04020102020204"/>
              </a:defRPr>
            </a:lvl1pPr>
          </a:lstStyle>
          <a:p>
            <a:r>
              <a:t>Green Design and Operation</a:t>
            </a:r>
          </a:p>
        </p:txBody>
      </p:sp>
      <p:sp>
        <p:nvSpPr>
          <p:cNvPr id="144" name="文本框 13"/>
          <p:cNvSpPr txBox="1"/>
          <p:nvPr/>
        </p:nvSpPr>
        <p:spPr>
          <a:xfrm>
            <a:off x="4321467" y="2498056"/>
            <a:ext cx="2855853" cy="447041"/>
          </a:xfrm>
          <a:prstGeom prst="rect">
            <a:avLst/>
          </a:prstGeom>
          <a:ln w="12700">
            <a:miter lim="400000"/>
          </a:ln>
        </p:spPr>
        <p:txBody>
          <a:bodyPr lIns="45719" rIns="45719">
            <a:spAutoFit/>
          </a:bodyPr>
          <a:lstStyle>
            <a:lvl1pPr>
              <a:defRPr sz="2000">
                <a:solidFill>
                  <a:srgbClr val="595959"/>
                </a:solidFill>
                <a:latin typeface="Arial Black" panose="020B0A04020102020204"/>
                <a:ea typeface="Arial Black" panose="020B0A04020102020204"/>
                <a:cs typeface="Arial Black" panose="020B0A04020102020204"/>
                <a:sym typeface="Arial Black" panose="020B0A04020102020204"/>
              </a:defRPr>
            </a:lvl1pPr>
          </a:lstStyle>
          <a:p>
            <a:r>
              <a:t>Green Activities</a:t>
            </a:r>
          </a:p>
        </p:txBody>
      </p:sp>
      <p:sp>
        <p:nvSpPr>
          <p:cNvPr id="145" name="文本框 15"/>
          <p:cNvSpPr txBox="1"/>
          <p:nvPr/>
        </p:nvSpPr>
        <p:spPr>
          <a:xfrm>
            <a:off x="741901" y="2202179"/>
            <a:ext cx="3232560" cy="739141"/>
          </a:xfrm>
          <a:prstGeom prst="rect">
            <a:avLst/>
          </a:prstGeom>
          <a:ln w="12700">
            <a:miter lim="400000"/>
          </a:ln>
        </p:spPr>
        <p:txBody>
          <a:bodyPr lIns="45719" rIns="45719">
            <a:spAutoFit/>
          </a:bodyPr>
          <a:lstStyle>
            <a:lvl1pPr>
              <a:defRPr sz="3600" spc="45">
                <a:solidFill>
                  <a:schemeClr val="accent5">
                    <a:satOff val="-6838"/>
                    <a:lumOff val="-10700"/>
                  </a:schemeClr>
                </a:solidFill>
                <a:latin typeface="Arial Black" panose="020B0A04020102020204"/>
                <a:ea typeface="Arial Black" panose="020B0A04020102020204"/>
                <a:cs typeface="Arial Black" panose="020B0A04020102020204"/>
                <a:sym typeface="Arial Black" panose="020B0A04020102020204"/>
              </a:defRPr>
            </a:lvl1pPr>
          </a:lstStyle>
          <a:p>
            <a:r>
              <a:t>CONTENTS</a:t>
            </a:r>
          </a:p>
        </p:txBody>
      </p:sp>
      <p:sp>
        <p:nvSpPr>
          <p:cNvPr id="146" name="直接连接符 27"/>
          <p:cNvSpPr/>
          <p:nvPr/>
        </p:nvSpPr>
        <p:spPr>
          <a:xfrm flipH="1">
            <a:off x="3724448" y="1703674"/>
            <a:ext cx="277347" cy="1745682"/>
          </a:xfrm>
          <a:prstGeom prst="line">
            <a:avLst/>
          </a:prstGeom>
          <a:ln>
            <a:solidFill>
              <a:schemeClr val="accent5">
                <a:satOff val="-6838"/>
                <a:lumOff val="-10700"/>
              </a:schemeClr>
            </a:solidFill>
          </a:ln>
        </p:spPr>
        <p:txBody>
          <a:bodyPr lIns="45719" rIns="45719"/>
          <a:lstStyle/>
          <a:p/>
        </p:txBody>
      </p:sp>
      <p:sp>
        <p:nvSpPr>
          <p:cNvPr id="147" name="文本框 13"/>
          <p:cNvSpPr txBox="1"/>
          <p:nvPr/>
        </p:nvSpPr>
        <p:spPr>
          <a:xfrm>
            <a:off x="4312240" y="2957882"/>
            <a:ext cx="3920320" cy="447041"/>
          </a:xfrm>
          <a:prstGeom prst="rect">
            <a:avLst/>
          </a:prstGeom>
          <a:ln w="12700">
            <a:miter lim="400000"/>
          </a:ln>
        </p:spPr>
        <p:txBody>
          <a:bodyPr lIns="45719" rIns="45719">
            <a:spAutoFit/>
          </a:bodyPr>
          <a:lstStyle>
            <a:lvl1pPr>
              <a:defRPr sz="2000">
                <a:solidFill>
                  <a:srgbClr val="595959"/>
                </a:solidFill>
                <a:latin typeface="Arial Black" panose="020B0A04020102020204"/>
                <a:ea typeface="Arial Black" panose="020B0A04020102020204"/>
                <a:cs typeface="Arial Black" panose="020B0A04020102020204"/>
                <a:sym typeface="Arial Black" panose="020B0A04020102020204"/>
              </a:defRPr>
            </a:lvl1pPr>
          </a:lstStyle>
          <a:p>
            <a:r>
              <a:t>Green Plan </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Rectangle 19"/>
          <p:cNvSpPr txBox="1"/>
          <p:nvPr/>
        </p:nvSpPr>
        <p:spPr>
          <a:xfrm>
            <a:off x="471805" y="321945"/>
            <a:ext cx="8251190" cy="2411095"/>
          </a:xfrm>
          <a:prstGeom prst="rect">
            <a:avLst/>
          </a:prstGeom>
          <a:ln w="12700">
            <a:miter lim="400000"/>
          </a:ln>
        </p:spPr>
        <p:txBody>
          <a:bodyPr wrap="square" lIns="34289" tIns="34289" rIns="34289" bIns="34289">
            <a:spAutoFit/>
          </a:bodyPr>
          <a:lstStyle/>
          <a:p>
            <a:pPr defTabSz="685800">
              <a:spcBef>
                <a:spcPts val="1000"/>
              </a:spcBef>
              <a:defRPr sz="2000">
                <a:solidFill>
                  <a:schemeClr val="accent5">
                    <a:satOff val="-6837"/>
                    <a:lumOff val="-10699"/>
                  </a:schemeClr>
                </a:solidFill>
                <a:latin typeface="Arial Black" panose="020B0A04020102020204"/>
                <a:ea typeface="Arial Black" panose="020B0A04020102020204"/>
                <a:cs typeface="Arial Black" panose="020B0A04020102020204"/>
                <a:sym typeface="Arial Black" panose="020B0A04020102020204"/>
              </a:defRPr>
            </a:pPr>
            <a:r>
              <a:rPr sz="1800"/>
              <a:t>“Pingshan Natural History Book Award” </a:t>
            </a:r>
            <a:endParaRPr sz="1800"/>
          </a:p>
          <a:p>
            <a:pPr algn="just">
              <a:spcBef>
                <a:spcPts val="1000"/>
              </a:spcBef>
              <a:defRPr sz="1400">
                <a:latin typeface="游明朝体 デミボールド"/>
                <a:ea typeface="游明朝体 デミボールド"/>
                <a:cs typeface="游明朝体 デミボールド"/>
                <a:sym typeface="游明朝体 デミボールド"/>
              </a:defRPr>
            </a:pPr>
            <a:r>
              <a:rPr sz="1800">
                <a:latin typeface="微软雅黑" panose="020B0503020204020204" charset="-122"/>
                <a:ea typeface="微软雅黑" panose="020B0503020204020204" charset="-122"/>
                <a:cs typeface="微软雅黑" panose="020B0503020204020204" charset="-122"/>
                <a:sym typeface="微软雅黑" panose="020B0503020204020204" charset="-122"/>
              </a:rPr>
              <a:t>“Pingshan Natural History Book Award” selection is conducted globally,which selects good books with strict and scientific attitudes, humanistic sentiments, conducive to realistic reform and beneficial to people’s life. The selection also rewards writers with thoughts, visions and literary talents, and organizes co-reading activities on award-winning books to realize “Reading For All, Universal Immersion” with ecological awareness.</a:t>
            </a:r>
            <a:endParaRPr sz="1800">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4" name="图片 3" descr="5.颁奖-5 (2)"/>
          <p:cNvPicPr>
            <a:picLocks noChangeAspect="1"/>
          </p:cNvPicPr>
          <p:nvPr/>
        </p:nvPicPr>
        <p:blipFill>
          <a:blip r:embed="rId1"/>
          <a:srcRect/>
          <a:stretch>
            <a:fillRect/>
          </a:stretch>
        </p:blipFill>
        <p:spPr>
          <a:xfrm>
            <a:off x="3342640" y="2887980"/>
            <a:ext cx="2578735" cy="1450340"/>
          </a:xfrm>
          <a:prstGeom prst="rect">
            <a:avLst/>
          </a:prstGeom>
        </p:spPr>
      </p:pic>
      <p:pic>
        <p:nvPicPr>
          <p:cNvPr id="6" name="图片 5" descr="5.颁奖-1  (6)"/>
          <p:cNvPicPr>
            <a:picLocks noChangeAspect="1"/>
          </p:cNvPicPr>
          <p:nvPr/>
        </p:nvPicPr>
        <p:blipFill>
          <a:blip r:embed="rId2"/>
          <a:srcRect/>
          <a:stretch>
            <a:fillRect/>
          </a:stretch>
        </p:blipFill>
        <p:spPr>
          <a:xfrm>
            <a:off x="6046470" y="2887980"/>
            <a:ext cx="2676525" cy="1465580"/>
          </a:xfrm>
          <a:prstGeom prst="rect">
            <a:avLst/>
          </a:prstGeom>
        </p:spPr>
      </p:pic>
      <p:pic>
        <p:nvPicPr>
          <p:cNvPr id="7" name="图片 6" descr="7.观众 (9)"/>
          <p:cNvPicPr>
            <a:picLocks noChangeAspect="1"/>
          </p:cNvPicPr>
          <p:nvPr/>
        </p:nvPicPr>
        <p:blipFill>
          <a:blip r:embed="rId3"/>
          <a:stretch>
            <a:fillRect/>
          </a:stretch>
        </p:blipFill>
        <p:spPr>
          <a:xfrm>
            <a:off x="471805" y="2905125"/>
            <a:ext cx="2745740" cy="14160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Click="0" advTm="0">
        <p:dissolve/>
      </p:transition>
    </mc:Choice>
    <mc:Fallback>
      <p:transition spd="slow" advClick="0" advTm="0">
        <p:dissolv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2" nodeType="afterEffect">
                                  <p:stCondLst>
                                    <p:cond delay="0"/>
                                  </p:stCondLst>
                                  <p:iterate type="el">
                                    <p:tmAbs val="0"/>
                                  </p:iterate>
                                  <p:childTnLst>
                                    <p:set>
                                      <p:cBhvr>
                                        <p:cTn id="6" dur="indefinite" fill="hold"/>
                                        <p:tgtEl>
                                          <p:spTgt spid="267"/>
                                        </p:tgtEl>
                                        <p:attrNameLst>
                                          <p:attrName>style.visibility</p:attrName>
                                        </p:attrNameLst>
                                      </p:cBhvr>
                                      <p:to>
                                        <p:strVal val="visible"/>
                                      </p:to>
                                    </p:set>
                                    <p:animEffect transition="in" filter="dissolve">
                                      <p:cBhvr>
                                        <p:cTn id="7" dur="2000"/>
                                        <p:tgtEl>
                                          <p:spTgt spid="2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spid="267" grpId="2"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 name="IMG_4240.JPG" descr="IMG_4240.JPG"/>
          <p:cNvPicPr>
            <a:picLocks noChangeAspect="1"/>
          </p:cNvPicPr>
          <p:nvPr/>
        </p:nvPicPr>
        <p:blipFill>
          <a:blip r:embed="rId1"/>
          <a:srcRect/>
          <a:stretch>
            <a:fillRect/>
          </a:stretch>
        </p:blipFill>
        <p:spPr>
          <a:xfrm>
            <a:off x="4028784" y="300533"/>
            <a:ext cx="4823873" cy="2802356"/>
          </a:xfrm>
          <a:prstGeom prst="rect">
            <a:avLst/>
          </a:prstGeom>
          <a:ln w="12700">
            <a:miter lim="400000"/>
            <a:headEnd/>
            <a:tailEnd/>
          </a:ln>
        </p:spPr>
      </p:pic>
      <p:sp>
        <p:nvSpPr>
          <p:cNvPr id="319" name="矩形 3"/>
          <p:cNvSpPr/>
          <p:nvPr/>
        </p:nvSpPr>
        <p:spPr>
          <a:xfrm>
            <a:off x="225266" y="219074"/>
            <a:ext cx="8693944" cy="4705828"/>
          </a:xfrm>
          <a:prstGeom prst="rect">
            <a:avLst/>
          </a:prstGeom>
          <a:ln w="3175">
            <a:solidFill>
              <a:srgbClr val="000000"/>
            </a:solidFill>
            <a:miter/>
          </a:ln>
        </p:spPr>
        <p:txBody>
          <a:bodyPr lIns="0" tIns="0" rIns="0" bIns="0" anchor="ctr"/>
          <a:lstStyle/>
          <a:p>
            <a:pPr algn="ctr" defTabSz="685800">
              <a:defRPr sz="1200">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320" name="矩形 1"/>
          <p:cNvSpPr/>
          <p:nvPr/>
        </p:nvSpPr>
        <p:spPr>
          <a:xfrm>
            <a:off x="294749" y="299949"/>
            <a:ext cx="3661839" cy="4543602"/>
          </a:xfrm>
          <a:prstGeom prst="rect">
            <a:avLst/>
          </a:prstGeom>
          <a:solidFill>
            <a:srgbClr val="DDDDDD">
              <a:alpha val="89808"/>
            </a:srgbClr>
          </a:solidFill>
          <a:ln w="12700">
            <a:miter lim="400000"/>
          </a:ln>
        </p:spPr>
        <p:txBody>
          <a:bodyPr lIns="0" tIns="0" rIns="0" bIns="0" anchor="ctr"/>
          <a:lstStyle/>
          <a:p>
            <a:pPr algn="ctr" defTabSz="685800">
              <a:defRPr sz="1200">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321" name="文本框 4"/>
          <p:cNvSpPr txBox="1"/>
          <p:nvPr/>
        </p:nvSpPr>
        <p:spPr>
          <a:xfrm>
            <a:off x="380702" y="480060"/>
            <a:ext cx="3356069" cy="3750310"/>
          </a:xfrm>
          <a:prstGeom prst="rect">
            <a:avLst/>
          </a:prstGeom>
          <a:ln w="12700">
            <a:miter lim="400000"/>
          </a:ln>
        </p:spPr>
        <p:txBody>
          <a:bodyPr lIns="34289" tIns="34289" rIns="34289" bIns="34289">
            <a:spAutoFit/>
          </a:bodyPr>
          <a:lstStyle/>
          <a:p>
            <a:pPr defTabSz="685800">
              <a:lnSpc>
                <a:spcPct val="150000"/>
              </a:lnSpc>
              <a:defRPr sz="2000">
                <a:solidFill>
                  <a:schemeClr val="accent5">
                    <a:satOff val="-6838"/>
                    <a:lumOff val="-10700"/>
                  </a:schemeClr>
                </a:solidFill>
                <a:latin typeface="Arial Black" panose="020B0A04020102020204"/>
                <a:ea typeface="Arial Black" panose="020B0A04020102020204"/>
                <a:cs typeface="Arial Black" panose="020B0A04020102020204"/>
                <a:sym typeface="Arial Black" panose="020B0A04020102020204"/>
              </a:defRPr>
            </a:pPr>
            <a:r>
              <a:t>Echo Study </a:t>
            </a:r>
          </a:p>
          <a:p>
            <a:pPr algn="just">
              <a:spcBef>
                <a:spcPts val="800"/>
              </a:spcBef>
              <a:defRPr sz="1400">
                <a:latin typeface="游明朝体 デミボールド"/>
                <a:ea typeface="游明朝体 デミボールド"/>
                <a:cs typeface="游明朝体 デミボールド"/>
                <a:sym typeface="游明朝体 デミボールド"/>
              </a:defRPr>
            </a:pPr>
            <a:r>
              <a:rPr>
                <a:latin typeface="思源黑体 CN Normal" panose="020B0400000000000000" charset="-122"/>
                <a:ea typeface="思源黑体 CN Normal" panose="020B0400000000000000" charset="-122"/>
                <a:cs typeface="思源黑体 CN Normal" panose="020B0400000000000000" charset="-122"/>
                <a:sym typeface="微软雅黑" panose="020B0503020204020204" charset="-122"/>
              </a:rPr>
              <a:t>“Echo Study" is set up on the sixth floor of Pingshan Library，providing a long-term exhibition of natural handicraft culture for readers by incorporating books, pictures, and various handicraft products.</a:t>
            </a:r>
            <a:endParaRPr>
              <a:latin typeface="思源黑体 CN Normal" panose="020B0400000000000000" charset="-122"/>
              <a:ea typeface="思源黑体 CN Normal" panose="020B0400000000000000" charset="-122"/>
              <a:cs typeface="思源黑体 CN Normal" panose="020B0400000000000000" charset="-122"/>
              <a:sym typeface="微软雅黑" panose="020B0503020204020204" charset="-122"/>
            </a:endParaRPr>
          </a:p>
          <a:p>
            <a:pPr algn="just">
              <a:spcBef>
                <a:spcPts val="800"/>
              </a:spcBef>
              <a:defRPr sz="1400">
                <a:latin typeface="游明朝体 デミボールド"/>
                <a:ea typeface="游明朝体 デミボールド"/>
                <a:cs typeface="游明朝体 デミボールド"/>
                <a:sym typeface="游明朝体 デミボールド"/>
              </a:defRPr>
            </a:pPr>
            <a:r>
              <a:rPr>
                <a:latin typeface="思源黑体 CN Normal" panose="020B0400000000000000" charset="-122"/>
                <a:ea typeface="思源黑体 CN Normal" panose="020B0400000000000000" charset="-122"/>
                <a:cs typeface="思源黑体 CN Normal" panose="020B0400000000000000" charset="-122"/>
                <a:sym typeface="微软雅黑" panose="020B0503020204020204" charset="-122"/>
              </a:rPr>
              <a:t>“Echo Magazine” is committed to rescue and promote traditional Chinese folk culture, which emphasizes the concept of “the unity of mankind and nature”. It has rescued dozens of endangered folk handicrafts, promoting traditional green lifestyle to modern Chinese people.</a:t>
            </a:r>
            <a:endParaRPr>
              <a:latin typeface="思源黑体 CN Normal" panose="020B0400000000000000" charset="-122"/>
              <a:ea typeface="思源黑体 CN Normal" panose="020B0400000000000000" charset="-122"/>
              <a:cs typeface="思源黑体 CN Normal" panose="020B0400000000000000" charset="-122"/>
              <a:sym typeface="微软雅黑" panose="020B0503020204020204" charset="-122"/>
            </a:endParaRPr>
          </a:p>
        </p:txBody>
      </p:sp>
      <p:pic>
        <p:nvPicPr>
          <p:cNvPr id="322" name="IMG_4247.JPG" descr="IMG_4247.JPG"/>
          <p:cNvPicPr>
            <a:picLocks noChangeAspect="1"/>
          </p:cNvPicPr>
          <p:nvPr/>
        </p:nvPicPr>
        <p:blipFill>
          <a:blip r:embed="rId2"/>
          <a:srcRect/>
          <a:stretch>
            <a:fillRect/>
          </a:stretch>
        </p:blipFill>
        <p:spPr>
          <a:xfrm>
            <a:off x="4009391" y="3082189"/>
            <a:ext cx="2235615" cy="1786613"/>
          </a:xfrm>
          <a:prstGeom prst="rect">
            <a:avLst/>
          </a:prstGeom>
          <a:ln w="12700">
            <a:miter lim="400000"/>
            <a:headEnd/>
            <a:tailEnd/>
          </a:ln>
        </p:spPr>
      </p:pic>
      <p:pic>
        <p:nvPicPr>
          <p:cNvPr id="323" name="IMG_4240.JPG" descr="IMG_4240.JPG"/>
          <p:cNvPicPr>
            <a:picLocks noChangeAspect="1"/>
          </p:cNvPicPr>
          <p:nvPr/>
        </p:nvPicPr>
        <p:blipFill>
          <a:blip r:embed="rId3"/>
          <a:srcRect/>
          <a:stretch>
            <a:fillRect/>
          </a:stretch>
        </p:blipFill>
        <p:spPr>
          <a:xfrm>
            <a:off x="4010150" y="300533"/>
            <a:ext cx="4842507" cy="2802356"/>
          </a:xfrm>
          <a:prstGeom prst="rect">
            <a:avLst/>
          </a:prstGeom>
          <a:ln w="12700">
            <a:miter lim="400000"/>
            <a:headEnd/>
            <a:tailEnd/>
          </a:ln>
        </p:spPr>
      </p:pic>
      <p:pic>
        <p:nvPicPr>
          <p:cNvPr id="324" name="IMG_4249.JPG" descr="IMG_4249.JPG"/>
          <p:cNvPicPr>
            <a:picLocks noChangeAspect="1"/>
          </p:cNvPicPr>
          <p:nvPr/>
        </p:nvPicPr>
        <p:blipFill>
          <a:blip r:embed="rId4"/>
          <a:srcRect/>
          <a:stretch>
            <a:fillRect/>
          </a:stretch>
        </p:blipFill>
        <p:spPr>
          <a:xfrm>
            <a:off x="6170462" y="3082189"/>
            <a:ext cx="2679919" cy="1786613"/>
          </a:xfrm>
          <a:prstGeom prst="rect">
            <a:avLst/>
          </a:prstGeom>
          <a:ln w="12700">
            <a:miter lim="400000"/>
            <a:headEnd/>
            <a:tailEnd/>
          </a:ln>
        </p:spPr>
      </p:pic>
    </p:spTree>
  </p:cSld>
  <p:clrMapOvr>
    <a:masterClrMapping/>
  </p:clrMapOvr>
  <mc:AlternateContent xmlns:mc="http://schemas.openxmlformats.org/markup-compatibility/2006">
    <mc:Choice xmlns:p14="http://schemas.microsoft.com/office/powerpoint/2010/main" Requires="p14">
      <p:transition spd="slow" p14:dur="1200" advClick="0" advTm="1000">
        <p:dissolve/>
      </p:transition>
    </mc:Choice>
    <mc:Fallback>
      <p:transition spd="slow" advClick="0" advTm="1000">
        <p:dissolv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1" nodeType="afterEffect">
                                  <p:stCondLst>
                                    <p:cond delay="0"/>
                                  </p:stCondLst>
                                  <p:iterate type="el">
                                    <p:tmAbs val="0"/>
                                  </p:iterate>
                                  <p:childTnLst>
                                    <p:set>
                                      <p:cBhvr>
                                        <p:cTn id="6" dur="indefinite" fill="hold"/>
                                        <p:tgtEl>
                                          <p:spTgt spid="319"/>
                                        </p:tgtEl>
                                        <p:attrNameLst>
                                          <p:attrName>style.visibility</p:attrName>
                                        </p:attrNameLst>
                                      </p:cBhvr>
                                      <p:to>
                                        <p:strVal val="visible"/>
                                      </p:to>
                                    </p:set>
                                    <p:animEffect transition="in" filter="box(out)">
                                      <p:cBhvr>
                                        <p:cTn id="7" dur="500"/>
                                        <p:tgtEl>
                                          <p:spTgt spid="319"/>
                                        </p:tgtEl>
                                      </p:cBhvr>
                                    </p:animEffect>
                                  </p:childTnLst>
                                </p:cTn>
                              </p:par>
                            </p:childTnLst>
                          </p:cTn>
                        </p:par>
                        <p:par>
                          <p:cTn id="8" fill="hold">
                            <p:stCondLst>
                              <p:cond delay="500"/>
                            </p:stCondLst>
                            <p:childTnLst>
                              <p:par>
                                <p:cTn id="9" presetID="22" presetClass="entr" presetSubtype="1" fill="hold" grpId="2" nodeType="afterEffect">
                                  <p:stCondLst>
                                    <p:cond delay="0"/>
                                  </p:stCondLst>
                                  <p:iterate type="el">
                                    <p:tmAbs val="0"/>
                                  </p:iterate>
                                  <p:childTnLst>
                                    <p:set>
                                      <p:cBhvr>
                                        <p:cTn id="10" dur="indefinite" fill="hold"/>
                                        <p:tgtEl>
                                          <p:spTgt spid="320"/>
                                        </p:tgtEl>
                                        <p:attrNameLst>
                                          <p:attrName>style.visibility</p:attrName>
                                        </p:attrNameLst>
                                      </p:cBhvr>
                                      <p:to>
                                        <p:strVal val="visible"/>
                                      </p:to>
                                    </p:set>
                                    <p:animEffect transition="in" filter="wipe(up)">
                                      <p:cBhvr>
                                        <p:cTn id="11" dur="500"/>
                                        <p:tgtEl>
                                          <p:spTgt spid="3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spid="319" grpId="1" animBg="1" advAuto="0"/>
      <p:bldP spid="320" grpId="2"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6" name="大家书房31.jpg" descr="大家书房31.jpg"/>
          <p:cNvPicPr>
            <a:picLocks noChangeAspect="1"/>
          </p:cNvPicPr>
          <p:nvPr/>
        </p:nvPicPr>
        <p:blipFill>
          <a:blip r:embed="rId1"/>
          <a:srcRect/>
          <a:stretch>
            <a:fillRect/>
          </a:stretch>
        </p:blipFill>
        <p:spPr>
          <a:xfrm>
            <a:off x="309760" y="322416"/>
            <a:ext cx="8524569" cy="4524068"/>
          </a:xfrm>
          <a:prstGeom prst="rect">
            <a:avLst/>
          </a:prstGeom>
          <a:ln w="12700">
            <a:miter lim="400000"/>
            <a:headEnd/>
            <a:tailEnd/>
          </a:ln>
        </p:spPr>
      </p:pic>
      <p:sp>
        <p:nvSpPr>
          <p:cNvPr id="327" name="矩形 3"/>
          <p:cNvSpPr/>
          <p:nvPr/>
        </p:nvSpPr>
        <p:spPr>
          <a:xfrm>
            <a:off x="225266" y="219074"/>
            <a:ext cx="8693944" cy="4705828"/>
          </a:xfrm>
          <a:prstGeom prst="rect">
            <a:avLst/>
          </a:prstGeom>
          <a:ln w="3175">
            <a:solidFill>
              <a:srgbClr val="000000"/>
            </a:solidFill>
            <a:miter/>
          </a:ln>
        </p:spPr>
        <p:txBody>
          <a:bodyPr lIns="0" tIns="0" rIns="0" bIns="0" anchor="ctr"/>
          <a:lstStyle/>
          <a:p>
            <a:pPr algn="ctr" defTabSz="685800">
              <a:defRPr sz="1200">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328" name="矩形 1"/>
          <p:cNvSpPr/>
          <p:nvPr/>
        </p:nvSpPr>
        <p:spPr>
          <a:xfrm>
            <a:off x="276295" y="1255885"/>
            <a:ext cx="3485480" cy="2529767"/>
          </a:xfrm>
          <a:prstGeom prst="rect">
            <a:avLst/>
          </a:prstGeom>
          <a:solidFill>
            <a:srgbClr val="DDDDDD">
              <a:alpha val="89808"/>
            </a:srgbClr>
          </a:solidFill>
          <a:ln w="12700">
            <a:miter lim="400000"/>
          </a:ln>
        </p:spPr>
        <p:txBody>
          <a:bodyPr lIns="0" tIns="0" rIns="0" bIns="0" anchor="ctr"/>
          <a:lstStyle/>
          <a:p>
            <a:pPr algn="ctr" defTabSz="685800">
              <a:defRPr sz="1200">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329" name="文本框 4"/>
          <p:cNvSpPr txBox="1"/>
          <p:nvPr/>
        </p:nvSpPr>
        <p:spPr>
          <a:xfrm>
            <a:off x="359725" y="1154425"/>
            <a:ext cx="3224187" cy="2367281"/>
          </a:xfrm>
          <a:prstGeom prst="rect">
            <a:avLst/>
          </a:prstGeom>
          <a:ln w="12700">
            <a:miter lim="400000"/>
          </a:ln>
        </p:spPr>
        <p:txBody>
          <a:bodyPr lIns="34289" tIns="34289" rIns="34289" bIns="34289">
            <a:spAutoFit/>
          </a:bodyPr>
          <a:lstStyle/>
          <a:p>
            <a:pPr defTabSz="685800">
              <a:lnSpc>
                <a:spcPct val="150000"/>
              </a:lnSpc>
              <a:defRPr b="1">
                <a:solidFill>
                  <a:schemeClr val="accent5">
                    <a:satOff val="-6838"/>
                    <a:lumOff val="-10700"/>
                  </a:schemeClr>
                </a:solidFill>
                <a:latin typeface="方正北魏楷书_GBK"/>
                <a:ea typeface="方正北魏楷书_GBK"/>
                <a:cs typeface="方正北魏楷书_GBK"/>
                <a:sym typeface="方正北魏楷书_GBK"/>
              </a:defRPr>
            </a:pPr>
          </a:p>
          <a:p>
            <a:pPr defTabSz="685800">
              <a:lnSpc>
                <a:spcPct val="150000"/>
              </a:lnSpc>
              <a:defRPr sz="2000">
                <a:solidFill>
                  <a:schemeClr val="accent5">
                    <a:satOff val="-6838"/>
                    <a:lumOff val="-10700"/>
                  </a:schemeClr>
                </a:solidFill>
                <a:latin typeface="Arial Black" panose="020B0A04020102020204"/>
                <a:ea typeface="Arial Black" panose="020B0A04020102020204"/>
                <a:cs typeface="Arial Black" panose="020B0A04020102020204"/>
                <a:sym typeface="Arial Black" panose="020B0A04020102020204"/>
              </a:defRPr>
            </a:pPr>
            <a:r>
              <a:t>Han Shaogong Study</a:t>
            </a:r>
          </a:p>
          <a:p>
            <a:pPr algn="just">
              <a:spcBef>
                <a:spcPts val="800"/>
              </a:spcBef>
              <a:defRPr sz="1400">
                <a:latin typeface="游明朝体 デミボールド"/>
                <a:ea typeface="游明朝体 デミボールド"/>
                <a:cs typeface="游明朝体 デミボールド"/>
                <a:sym typeface="游明朝体 デミボールド"/>
              </a:defRPr>
            </a:pPr>
            <a:r>
              <a:rPr>
                <a:latin typeface="微软雅黑" panose="020B0503020204020204" charset="-122"/>
                <a:ea typeface="微软雅黑" panose="020B0503020204020204" charset="-122"/>
                <a:cs typeface="微软雅黑" panose="020B0503020204020204" charset="-122"/>
                <a:sym typeface="微软雅黑" panose="020B0503020204020204" charset="-122"/>
              </a:rPr>
              <a:t>”Han Shaogong Study" is set up on the sixth floor of Pingshan Library ， presenting ecological literature works of Han Shaogong and create an immersive reading space for readers. </a:t>
            </a:r>
            <a:endParaRPr>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1000">
        <p:dissolve/>
      </p:transition>
    </mc:Choice>
    <mc:Fallback>
      <p:transition spd="slow" advClick="0" advTm="1000">
        <p:dissolv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1" nodeType="afterEffect">
                                  <p:stCondLst>
                                    <p:cond delay="0"/>
                                  </p:stCondLst>
                                  <p:iterate type="el">
                                    <p:tmAbs val="0"/>
                                  </p:iterate>
                                  <p:childTnLst>
                                    <p:set>
                                      <p:cBhvr>
                                        <p:cTn id="6" dur="indefinite" fill="hold"/>
                                        <p:tgtEl>
                                          <p:spTgt spid="327"/>
                                        </p:tgtEl>
                                        <p:attrNameLst>
                                          <p:attrName>style.visibility</p:attrName>
                                        </p:attrNameLst>
                                      </p:cBhvr>
                                      <p:to>
                                        <p:strVal val="visible"/>
                                      </p:to>
                                    </p:set>
                                    <p:animEffect transition="in" filter="box(out)">
                                      <p:cBhvr>
                                        <p:cTn id="7" dur="500"/>
                                        <p:tgtEl>
                                          <p:spTgt spid="327"/>
                                        </p:tgtEl>
                                      </p:cBhvr>
                                    </p:animEffect>
                                  </p:childTnLst>
                                </p:cTn>
                              </p:par>
                            </p:childTnLst>
                          </p:cTn>
                        </p:par>
                        <p:par>
                          <p:cTn id="8" fill="hold">
                            <p:stCondLst>
                              <p:cond delay="500"/>
                            </p:stCondLst>
                            <p:childTnLst>
                              <p:par>
                                <p:cTn id="9" presetID="22" presetClass="entr" presetSubtype="1" fill="hold" grpId="2" nodeType="afterEffect">
                                  <p:stCondLst>
                                    <p:cond delay="0"/>
                                  </p:stCondLst>
                                  <p:iterate type="el">
                                    <p:tmAbs val="0"/>
                                  </p:iterate>
                                  <p:childTnLst>
                                    <p:set>
                                      <p:cBhvr>
                                        <p:cTn id="10" dur="indefinite" fill="hold"/>
                                        <p:tgtEl>
                                          <p:spTgt spid="328"/>
                                        </p:tgtEl>
                                        <p:attrNameLst>
                                          <p:attrName>style.visibility</p:attrName>
                                        </p:attrNameLst>
                                      </p:cBhvr>
                                      <p:to>
                                        <p:strVal val="visible"/>
                                      </p:to>
                                    </p:set>
                                    <p:animEffect transition="in" filter="wipe(up)">
                                      <p:cBhvr>
                                        <p:cTn id="11" dur="500"/>
                                        <p:tgtEl>
                                          <p:spTgt spid="3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spid="327" grpId="1" animBg="1" advAuto="0"/>
      <p:bldP spid="328" grpId="2"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Rectangle 5"/>
          <p:cNvSpPr/>
          <p:nvPr/>
        </p:nvSpPr>
        <p:spPr>
          <a:xfrm>
            <a:off x="329855" y="792479"/>
            <a:ext cx="8388416" cy="3558542"/>
          </a:xfrm>
          <a:prstGeom prst="rect">
            <a:avLst/>
          </a:prstGeom>
          <a:solidFill>
            <a:srgbClr val="F2F2F2"/>
          </a:solidFill>
          <a:ln w="12700">
            <a:miter lim="400000"/>
          </a:ln>
        </p:spPr>
        <p:txBody>
          <a:bodyPr lIns="0" tIns="0" rIns="0" bIns="0" anchor="ctr"/>
          <a:lstStyle/>
          <a:p>
            <a:pPr algn="ctr" defTabSz="685800">
              <a:defRPr sz="1200">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332" name="Rectangle 19"/>
          <p:cNvSpPr txBox="1"/>
          <p:nvPr/>
        </p:nvSpPr>
        <p:spPr>
          <a:xfrm>
            <a:off x="3039690" y="1039582"/>
            <a:ext cx="5512819" cy="3949810"/>
          </a:xfrm>
          <a:prstGeom prst="rect">
            <a:avLst/>
          </a:prstGeom>
          <a:ln w="12700">
            <a:miter lim="400000"/>
          </a:ln>
        </p:spPr>
        <p:txBody>
          <a:bodyPr lIns="34289" tIns="34289" rIns="34289" bIns="34289">
            <a:spAutoFit/>
          </a:bodyPr>
          <a:lstStyle/>
          <a:p>
            <a:pPr defTabSz="685800">
              <a:defRPr sz="2000">
                <a:solidFill>
                  <a:schemeClr val="accent5">
                    <a:satOff val="-6838"/>
                    <a:lumOff val="-10700"/>
                  </a:schemeClr>
                </a:solidFill>
                <a:latin typeface="Arial Black" panose="020B0A04020102020204"/>
                <a:ea typeface="Arial Black" panose="020B0A04020102020204"/>
                <a:cs typeface="Arial Black" panose="020B0A04020102020204"/>
                <a:sym typeface="Arial Black" panose="020B0A04020102020204"/>
              </a:defRPr>
            </a:pPr>
            <a:r>
              <a:t>“Who is Han Shaogong？”</a:t>
            </a:r>
          </a:p>
          <a:p>
            <a:pPr algn="just">
              <a:spcBef>
                <a:spcPts val="800"/>
              </a:spcBef>
              <a:defRPr sz="1400">
                <a:latin typeface="游明朝体 デミボールド"/>
                <a:ea typeface="游明朝体 デミボールド"/>
                <a:cs typeface="游明朝体 デミボールド"/>
                <a:sym typeface="游明朝体 デミボールド"/>
              </a:defRPr>
            </a:pPr>
            <a:r>
              <a:rPr>
                <a:latin typeface="微软雅黑" panose="020B0503020204020204" charset="-122"/>
                <a:ea typeface="微软雅黑" panose="020B0503020204020204" charset="-122"/>
                <a:cs typeface="微软雅黑" panose="020B0503020204020204" charset="-122"/>
                <a:sym typeface="微软雅黑" panose="020B0503020204020204" charset="-122"/>
              </a:rPr>
              <a:t>Han Shaogong is one of the representative writers of contemporary Chinese ecological literature. He was awarded the "French</a:t>
            </a:r>
            <a:r>
              <a:rPr>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r>
              <a:rPr>
                <a:latin typeface="微软雅黑" panose="020B0503020204020204" charset="-122"/>
                <a:ea typeface="微软雅黑" panose="020B0503020204020204" charset="-122"/>
                <a:cs typeface="微软雅黑" panose="020B0503020204020204" charset="-122"/>
                <a:sym typeface="微软雅黑" panose="020B0503020204020204" charset="-122"/>
              </a:rPr>
              <a:t>Literature</a:t>
            </a:r>
            <a:r>
              <a:rPr>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 And Art </a:t>
            </a:r>
            <a:r>
              <a:rPr>
                <a:latin typeface="微软雅黑" panose="020B0503020204020204" charset="-122"/>
                <a:ea typeface="微软雅黑" panose="020B0503020204020204" charset="-122"/>
                <a:cs typeface="微软雅黑" panose="020B0503020204020204" charset="-122"/>
                <a:sym typeface="微软雅黑" panose="020B0503020204020204" charset="-122"/>
              </a:rPr>
              <a:t>Knight</a:t>
            </a:r>
            <a:r>
              <a:rPr>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r>
              <a:rPr>
                <a:latin typeface="微软雅黑" panose="020B0503020204020204" charset="-122"/>
                <a:ea typeface="微软雅黑" panose="020B0503020204020204" charset="-122"/>
                <a:cs typeface="微软雅黑" panose="020B0503020204020204" charset="-122"/>
                <a:sym typeface="微软雅黑" panose="020B0503020204020204" charset="-122"/>
              </a:rPr>
              <a:t>Medal” by the French Ministry of Culture in 2002，as well as a lot of other prizes at home and abroad.</a:t>
            </a:r>
            <a:endParaRPr>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algn="just">
              <a:spcBef>
                <a:spcPts val="800"/>
              </a:spcBef>
              <a:defRPr sz="1400">
                <a:latin typeface="游明朝体 デミボールド"/>
                <a:ea typeface="游明朝体 デミボールド"/>
                <a:cs typeface="游明朝体 デミボールド"/>
                <a:sym typeface="游明朝体 デミボールド"/>
              </a:defRPr>
            </a:pPr>
            <a:r>
              <a:rPr>
                <a:latin typeface="微软雅黑" panose="020B0503020204020204" charset="-122"/>
                <a:ea typeface="微软雅黑" panose="020B0503020204020204" charset="-122"/>
                <a:cs typeface="微软雅黑" panose="020B0503020204020204" charset="-122"/>
                <a:sym typeface="微软雅黑" panose="020B0503020204020204" charset="-122"/>
              </a:rPr>
              <a:t>His works reflect on the phenomenon of rural variation under the influence of modern civilization，containing profound ecological aesthetics and a sense of life civilization, which have a strong enlightenment to the creation of Chinese ecological literature.</a:t>
            </a:r>
            <a:endParaRPr>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algn="just">
              <a:spcBef>
                <a:spcPts val="800"/>
              </a:spcBef>
              <a:defRPr sz="1200">
                <a:latin typeface="游明朝体 デミボールド"/>
                <a:ea typeface="游明朝体 デミボールド"/>
                <a:cs typeface="游明朝体 デミボールド"/>
                <a:sym typeface="游明朝体 デミボールド"/>
              </a:defRPr>
            </a:pPr>
            <a:endParaRPr>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algn="just">
              <a:spcBef>
                <a:spcPts val="800"/>
              </a:spcBef>
              <a:defRPr sz="1200">
                <a:latin typeface="游明朝体 デミボールド"/>
                <a:ea typeface="游明朝体 デミボールド"/>
                <a:cs typeface="游明朝体 デミボールド"/>
                <a:sym typeface="游明朝体 デミボールド"/>
              </a:defRPr>
            </a:pPr>
            <a:endParaRPr>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333" name="韩少功.jpeg" descr="韩少功.jpeg"/>
          <p:cNvPicPr>
            <a:picLocks noChangeAspect="1"/>
          </p:cNvPicPr>
          <p:nvPr>
            <p:ph type="pic" idx="13"/>
          </p:nvPr>
        </p:nvPicPr>
        <p:blipFill>
          <a:blip r:embed="rId1"/>
          <a:srcRect/>
          <a:stretch>
            <a:fillRect/>
          </a:stretch>
        </p:blipFill>
        <p:spPr>
          <a:xfrm>
            <a:off x="619749" y="1422410"/>
            <a:ext cx="2169462" cy="24902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Click="0" advTm="0">
        <p:dissolve/>
      </p:transition>
    </mc:Choice>
    <mc:Fallback>
      <p:transition spd="slow" advClick="0" advTm="0">
        <p:dissolv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1" nodeType="afterEffect">
                                  <p:stCondLst>
                                    <p:cond delay="0"/>
                                  </p:stCondLst>
                                  <p:iterate type="el">
                                    <p:tmAbs val="0"/>
                                  </p:iterate>
                                  <p:childTnLst>
                                    <p:set>
                                      <p:cBhvr>
                                        <p:cTn id="6" dur="indefinite" fill="hold"/>
                                        <p:tgtEl>
                                          <p:spTgt spid="331"/>
                                        </p:tgtEl>
                                        <p:attrNameLst>
                                          <p:attrName>style.visibility</p:attrName>
                                        </p:attrNameLst>
                                      </p:cBhvr>
                                      <p:to>
                                        <p:strVal val="visible"/>
                                      </p:to>
                                    </p:set>
                                    <p:animEffect transition="in" filter="dissolve">
                                      <p:cBhvr>
                                        <p:cTn id="7" dur="2000"/>
                                        <p:tgtEl>
                                          <p:spTgt spid="331"/>
                                        </p:tgtEl>
                                      </p:cBhvr>
                                    </p:animEffect>
                                  </p:childTnLst>
                                </p:cTn>
                              </p:par>
                            </p:childTnLst>
                          </p:cTn>
                        </p:par>
                        <p:par>
                          <p:cTn id="8" fill="hold">
                            <p:stCondLst>
                              <p:cond delay="2000"/>
                            </p:stCondLst>
                            <p:childTnLst>
                              <p:par>
                                <p:cTn id="9" presetID="9" presetClass="entr" presetSubtype="0" fill="hold" grpId="2" nodeType="afterEffect">
                                  <p:stCondLst>
                                    <p:cond delay="0"/>
                                  </p:stCondLst>
                                  <p:iterate type="el">
                                    <p:tmAbs val="0"/>
                                  </p:iterate>
                                  <p:childTnLst>
                                    <p:set>
                                      <p:cBhvr>
                                        <p:cTn id="10" dur="indefinite" fill="hold"/>
                                        <p:tgtEl>
                                          <p:spTgt spid="332"/>
                                        </p:tgtEl>
                                        <p:attrNameLst>
                                          <p:attrName>style.visibility</p:attrName>
                                        </p:attrNameLst>
                                      </p:cBhvr>
                                      <p:to>
                                        <p:strVal val="visible"/>
                                      </p:to>
                                    </p:set>
                                    <p:animEffect transition="in" filter="dissolve">
                                      <p:cBhvr>
                                        <p:cTn id="11" dur="2000"/>
                                        <p:tgtEl>
                                          <p:spTgt spid="3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spid="331" grpId="1" animBg="1" advAuto="0"/>
      <p:bldP spid="332" grpId="2"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 name="IMG_8721.JPG" descr="IMG_8721.JPG"/>
          <p:cNvPicPr>
            <a:picLocks noChangeAspect="1"/>
          </p:cNvPicPr>
          <p:nvPr/>
        </p:nvPicPr>
        <p:blipFill>
          <a:blip r:embed="rId1"/>
          <a:srcRect/>
          <a:stretch>
            <a:fillRect/>
          </a:stretch>
        </p:blipFill>
        <p:spPr>
          <a:xfrm>
            <a:off x="309716" y="309716"/>
            <a:ext cx="8524568" cy="4524068"/>
          </a:xfrm>
          <a:prstGeom prst="rect">
            <a:avLst/>
          </a:prstGeom>
          <a:ln w="12700">
            <a:miter lim="400000"/>
            <a:headEnd/>
            <a:tailEnd/>
          </a:ln>
        </p:spPr>
      </p:pic>
      <p:sp>
        <p:nvSpPr>
          <p:cNvPr id="336" name="矩形 3"/>
          <p:cNvSpPr/>
          <p:nvPr/>
        </p:nvSpPr>
        <p:spPr>
          <a:xfrm>
            <a:off x="225266" y="219074"/>
            <a:ext cx="8693944" cy="4705828"/>
          </a:xfrm>
          <a:prstGeom prst="rect">
            <a:avLst/>
          </a:prstGeom>
          <a:ln w="3175">
            <a:solidFill>
              <a:srgbClr val="000000"/>
            </a:solidFill>
            <a:miter/>
          </a:ln>
        </p:spPr>
        <p:txBody>
          <a:bodyPr lIns="0" tIns="0" rIns="0" bIns="0" anchor="ctr"/>
          <a:lstStyle/>
          <a:p>
            <a:pPr algn="ctr" defTabSz="685800">
              <a:defRPr sz="1200">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337" name="矩形 1"/>
          <p:cNvSpPr/>
          <p:nvPr/>
        </p:nvSpPr>
        <p:spPr>
          <a:xfrm>
            <a:off x="5864748" y="218792"/>
            <a:ext cx="3057612" cy="4705827"/>
          </a:xfrm>
          <a:prstGeom prst="rect">
            <a:avLst/>
          </a:prstGeom>
          <a:solidFill>
            <a:srgbClr val="DDDDDD">
              <a:alpha val="75762"/>
            </a:srgbClr>
          </a:solidFill>
          <a:ln w="12700">
            <a:miter lim="400000"/>
          </a:ln>
        </p:spPr>
        <p:txBody>
          <a:bodyPr lIns="0" tIns="0" rIns="0" bIns="0" anchor="ctr"/>
          <a:lstStyle/>
          <a:p>
            <a:pPr algn="ctr" defTabSz="685800">
              <a:defRPr sz="1200">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338" name="文本框 4"/>
          <p:cNvSpPr txBox="1"/>
          <p:nvPr/>
        </p:nvSpPr>
        <p:spPr>
          <a:xfrm>
            <a:off x="6010785" y="750233"/>
            <a:ext cx="2765538" cy="3713480"/>
          </a:xfrm>
          <a:prstGeom prst="rect">
            <a:avLst/>
          </a:prstGeom>
          <a:ln w="12700">
            <a:miter lim="400000"/>
          </a:ln>
        </p:spPr>
        <p:txBody>
          <a:bodyPr lIns="34289" tIns="34289" rIns="34289" bIns="34289">
            <a:spAutoFit/>
          </a:bodyPr>
          <a:lstStyle/>
          <a:p>
            <a:pPr>
              <a:defRPr sz="1600" spc="108">
                <a:solidFill>
                  <a:srgbClr val="FFFFFF"/>
                </a:solidFill>
                <a:latin typeface="Arial Black" panose="020B0A04020102020204"/>
                <a:ea typeface="Arial Black" panose="020B0A04020102020204"/>
                <a:cs typeface="Arial Black" panose="020B0A04020102020204"/>
                <a:sym typeface="Arial Black" panose="020B0A04020102020204"/>
              </a:defRPr>
            </a:pPr>
            <a:r>
              <a:t>Protection and Promotion of Hakka Ecological Culture</a:t>
            </a:r>
          </a:p>
          <a:p>
            <a:pPr algn="just">
              <a:spcBef>
                <a:spcPts val="800"/>
              </a:spcBef>
              <a:defRPr sz="1200">
                <a:latin typeface="游明朝体 デミボールド"/>
                <a:ea typeface="游明朝体 デミボールド"/>
                <a:cs typeface="游明朝体 デミボールド"/>
                <a:sym typeface="游明朝体 デミボールド"/>
              </a:defRPr>
            </a:pPr>
            <a:r>
              <a:rPr>
                <a:latin typeface="微软雅黑" panose="020B0503020204020204" charset="-122"/>
                <a:ea typeface="微软雅黑" panose="020B0503020204020204" charset="-122"/>
                <a:cs typeface="微软雅黑" panose="020B0503020204020204" charset="-122"/>
                <a:sym typeface="微软雅黑" panose="020B0503020204020204" charset="-122"/>
              </a:rPr>
              <a:t>Hakka is an ancient ethic group in China. Hakka people have accumulated unique ecological culture because of their lifestyle. Pingshan Library fully excavates and preserves Hakka culture. There are more than 3,200 volumes of Hakka documents collected here. The carriers are diverse in form and rich in content, which is of great significance to the protection and promotion of Hakka ecological culture. </a:t>
            </a:r>
            <a:endParaRPr>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1000">
        <p:dissolve/>
      </p:transition>
    </mc:Choice>
    <mc:Fallback>
      <p:transition spd="slow" advClick="0" advTm="1000">
        <p:dissolv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1" nodeType="afterEffect">
                                  <p:stCondLst>
                                    <p:cond delay="0"/>
                                  </p:stCondLst>
                                  <p:iterate type="el">
                                    <p:tmAbs val="0"/>
                                  </p:iterate>
                                  <p:childTnLst>
                                    <p:set>
                                      <p:cBhvr>
                                        <p:cTn id="6" dur="indefinite" fill="hold"/>
                                        <p:tgtEl>
                                          <p:spTgt spid="336"/>
                                        </p:tgtEl>
                                        <p:attrNameLst>
                                          <p:attrName>style.visibility</p:attrName>
                                        </p:attrNameLst>
                                      </p:cBhvr>
                                      <p:to>
                                        <p:strVal val="visible"/>
                                      </p:to>
                                    </p:set>
                                    <p:animEffect transition="in" filter="box(out)">
                                      <p:cBhvr>
                                        <p:cTn id="7" dur="500"/>
                                        <p:tgtEl>
                                          <p:spTgt spid="336"/>
                                        </p:tgtEl>
                                      </p:cBhvr>
                                    </p:animEffect>
                                  </p:childTnLst>
                                </p:cTn>
                              </p:par>
                            </p:childTnLst>
                          </p:cTn>
                        </p:par>
                        <p:par>
                          <p:cTn id="8" fill="hold">
                            <p:stCondLst>
                              <p:cond delay="500"/>
                            </p:stCondLst>
                            <p:childTnLst>
                              <p:par>
                                <p:cTn id="9" presetID="22" presetClass="entr" presetSubtype="1" fill="hold" grpId="2" nodeType="afterEffect">
                                  <p:stCondLst>
                                    <p:cond delay="0"/>
                                  </p:stCondLst>
                                  <p:iterate type="el">
                                    <p:tmAbs val="0"/>
                                  </p:iterate>
                                  <p:childTnLst>
                                    <p:set>
                                      <p:cBhvr>
                                        <p:cTn id="10" dur="indefinite" fill="hold"/>
                                        <p:tgtEl>
                                          <p:spTgt spid="337"/>
                                        </p:tgtEl>
                                        <p:attrNameLst>
                                          <p:attrName>style.visibility</p:attrName>
                                        </p:attrNameLst>
                                      </p:cBhvr>
                                      <p:to>
                                        <p:strVal val="visible"/>
                                      </p:to>
                                    </p:set>
                                    <p:animEffect transition="in" filter="wipe(up)">
                                      <p:cBhvr>
                                        <p:cTn id="11" dur="500"/>
                                        <p:tgtEl>
                                          <p:spTgt spid="3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spid="337" grpId="2" animBg="1" advAuto="0"/>
      <p:bldP spid="336" grpId="1"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0" name="星光书屋4.JPG" descr="星光书屋4.JPG"/>
          <p:cNvPicPr>
            <a:picLocks noChangeAspect="1"/>
          </p:cNvPicPr>
          <p:nvPr/>
        </p:nvPicPr>
        <p:blipFill>
          <a:blip r:embed="rId1"/>
          <a:srcRect/>
          <a:stretch>
            <a:fillRect/>
          </a:stretch>
        </p:blipFill>
        <p:spPr>
          <a:xfrm>
            <a:off x="-6149" y="-8189"/>
            <a:ext cx="9351027" cy="5258394"/>
          </a:xfrm>
          <a:prstGeom prst="rect">
            <a:avLst/>
          </a:prstGeom>
          <a:ln w="12700">
            <a:miter lim="400000"/>
            <a:headEnd/>
            <a:tailEnd/>
          </a:ln>
        </p:spPr>
      </p:pic>
      <p:sp>
        <p:nvSpPr>
          <p:cNvPr id="341" name="文本框 17"/>
          <p:cNvSpPr txBox="1"/>
          <p:nvPr/>
        </p:nvSpPr>
        <p:spPr>
          <a:xfrm>
            <a:off x="8226659" y="4704982"/>
            <a:ext cx="1187625" cy="205741"/>
          </a:xfrm>
          <a:prstGeom prst="rect">
            <a:avLst/>
          </a:prstGeom>
          <a:ln w="12700">
            <a:miter lim="400000"/>
          </a:ln>
        </p:spPr>
        <p:txBody>
          <a:bodyPr lIns="45719" rIns="45719">
            <a:spAutoFit/>
          </a:bodyPr>
          <a:lstStyle/>
          <a:p>
            <a:pPr>
              <a:defRPr sz="700" spc="160">
                <a:solidFill>
                  <a:srgbClr val="615F5F"/>
                </a:solidFill>
                <a:latin typeface="Adobe 繁黑體 Std B" panose="020B0700000000000000" charset="-120"/>
                <a:ea typeface="Adobe 繁黑體 Std B" panose="020B0700000000000000" charset="-120"/>
                <a:cs typeface="Adobe 繁黑體 Std B" panose="020B0700000000000000" charset="-120"/>
                <a:sym typeface="Adobe 繁黑體 Std B" panose="020B0700000000000000" charset="-120"/>
              </a:defRPr>
            </a:pPr>
            <a:r>
              <a:t>目录/00</a:t>
            </a:r>
          </a:p>
        </p:txBody>
      </p:sp>
      <p:sp>
        <p:nvSpPr>
          <p:cNvPr id="342" name="矩形 1"/>
          <p:cNvSpPr/>
          <p:nvPr/>
        </p:nvSpPr>
        <p:spPr>
          <a:xfrm>
            <a:off x="-86305" y="957485"/>
            <a:ext cx="3411289" cy="3723648"/>
          </a:xfrm>
          <a:prstGeom prst="rect">
            <a:avLst/>
          </a:prstGeom>
          <a:solidFill>
            <a:srgbClr val="DDDDDD">
              <a:alpha val="87939"/>
            </a:srgbClr>
          </a:solidFill>
          <a:ln w="12700">
            <a:miter lim="400000"/>
          </a:ln>
        </p:spPr>
        <p:txBody>
          <a:bodyPr lIns="0" tIns="0" rIns="0" bIns="0" anchor="ctr"/>
          <a:lstStyle/>
          <a:p>
            <a:pPr algn="ctr" defTabSz="685800">
              <a:defRPr sz="1200">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343" name="文本框 20"/>
          <p:cNvSpPr txBox="1"/>
          <p:nvPr/>
        </p:nvSpPr>
        <p:spPr>
          <a:xfrm>
            <a:off x="42106" y="2126697"/>
            <a:ext cx="2987480" cy="1971041"/>
          </a:xfrm>
          <a:prstGeom prst="rect">
            <a:avLst/>
          </a:prstGeom>
          <a:ln w="12700">
            <a:miter lim="400000"/>
          </a:ln>
        </p:spPr>
        <p:txBody>
          <a:bodyPr lIns="45719" rIns="45719">
            <a:spAutoFit/>
          </a:bodyPr>
          <a:lstStyle>
            <a:lvl1pPr algn="just">
              <a:spcBef>
                <a:spcPts val="800"/>
              </a:spcBef>
              <a:defRPr sz="1400">
                <a:latin typeface="游明朝体 デミボールド"/>
                <a:ea typeface="游明朝体 デミボールド"/>
                <a:cs typeface="游明朝体 デミボールド"/>
                <a:sym typeface="游明朝体 デミボールド"/>
              </a:defRPr>
            </a:lvl1pPr>
          </a:lstStyle>
          <a:p>
            <a:r>
              <a:rPr>
                <a:latin typeface="微软雅黑" panose="020B0503020204020204" charset="-122"/>
                <a:ea typeface="微软雅黑" panose="020B0503020204020204" charset="-122"/>
                <a:cs typeface="微软雅黑" panose="020B0503020204020204" charset="-122"/>
                <a:sym typeface="微软雅黑" panose="020B0503020204020204" charset="-122"/>
              </a:rPr>
              <a:t>The Green Book Shelf is set up to recommend green books to readers. It includes three series: Ecological Literature Series, Natural Exploration Series, Environmental Protection Series. </a:t>
            </a:r>
            <a:endParaRPr>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44" name="文本框 14"/>
          <p:cNvSpPr txBox="1"/>
          <p:nvPr/>
        </p:nvSpPr>
        <p:spPr>
          <a:xfrm>
            <a:off x="48648" y="1127646"/>
            <a:ext cx="3963707" cy="802641"/>
          </a:xfrm>
          <a:prstGeom prst="rect">
            <a:avLst/>
          </a:prstGeom>
          <a:ln w="12700">
            <a:miter lim="400000"/>
          </a:ln>
        </p:spPr>
        <p:txBody>
          <a:bodyPr lIns="45719" rIns="45719">
            <a:spAutoFit/>
          </a:bodyPr>
          <a:lstStyle>
            <a:lvl1pPr>
              <a:defRPr sz="2000" spc="136">
                <a:solidFill>
                  <a:schemeClr val="accent5">
                    <a:satOff val="-6838"/>
                    <a:lumOff val="-10700"/>
                  </a:schemeClr>
                </a:solidFill>
                <a:latin typeface="Arial Black" panose="020B0A04020102020204"/>
                <a:ea typeface="Arial Black" panose="020B0A04020102020204"/>
                <a:cs typeface="Arial Black" panose="020B0A04020102020204"/>
                <a:sym typeface="Arial Black" panose="020B0A04020102020204"/>
              </a:defRPr>
            </a:lvl1pPr>
          </a:lstStyle>
          <a:p>
            <a:r>
              <a:t>Green Books Recommendation</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1" nodeType="afterEffect">
                                  <p:stCondLst>
                                    <p:cond delay="0"/>
                                  </p:stCondLst>
                                  <p:iterate type="el">
                                    <p:tmAbs val="0"/>
                                  </p:iterate>
                                  <p:childTnLst>
                                    <p:set>
                                      <p:cBhvr>
                                        <p:cTn id="6" dur="indefinite" fill="hold"/>
                                        <p:tgtEl>
                                          <p:spTgt spid="342"/>
                                        </p:tgtEl>
                                        <p:attrNameLst>
                                          <p:attrName>style.visibility</p:attrName>
                                        </p:attrNameLst>
                                      </p:cBhvr>
                                      <p:to>
                                        <p:strVal val="visible"/>
                                      </p:to>
                                    </p:set>
                                    <p:animEffect transition="in" filter="wipe(up)">
                                      <p:cBhvr>
                                        <p:cTn id="7" dur="500"/>
                                        <p:tgtEl>
                                          <p:spTgt spid="3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spid="342" grpId="1"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Rectangle 5"/>
          <p:cNvSpPr/>
          <p:nvPr/>
        </p:nvSpPr>
        <p:spPr>
          <a:xfrm>
            <a:off x="4226734" y="380047"/>
            <a:ext cx="4692000" cy="4383406"/>
          </a:xfrm>
          <a:prstGeom prst="rect">
            <a:avLst/>
          </a:prstGeom>
          <a:solidFill>
            <a:srgbClr val="F2F2F2"/>
          </a:solidFill>
          <a:ln w="12700">
            <a:miter lim="400000"/>
          </a:ln>
        </p:spPr>
        <p:txBody>
          <a:bodyPr lIns="0" tIns="0" rIns="0" bIns="0" anchor="ctr"/>
          <a:lstStyle/>
          <a:p>
            <a:pPr algn="ctr" defTabSz="685800">
              <a:defRPr sz="1200">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347" name="文本框 4"/>
          <p:cNvSpPr txBox="1"/>
          <p:nvPr/>
        </p:nvSpPr>
        <p:spPr>
          <a:xfrm>
            <a:off x="4404607" y="1463919"/>
            <a:ext cx="4137467" cy="1046481"/>
          </a:xfrm>
          <a:prstGeom prst="rect">
            <a:avLst/>
          </a:prstGeom>
          <a:ln w="12700">
            <a:miter lim="400000"/>
          </a:ln>
        </p:spPr>
        <p:txBody>
          <a:bodyPr lIns="34289" tIns="34289" rIns="34289" bIns="34289">
            <a:spAutoFit/>
          </a:bodyPr>
          <a:lstStyle/>
          <a:p>
            <a:pPr algn="just">
              <a:spcBef>
                <a:spcPts val="800"/>
              </a:spcBef>
              <a:defRPr sz="1400">
                <a:latin typeface="游明朝体 デミボールド"/>
                <a:ea typeface="游明朝体 デミボールド"/>
                <a:cs typeface="游明朝体 デミボールド"/>
                <a:sym typeface="游明朝体 デミボールド"/>
              </a:defRPr>
            </a:pPr>
            <a:endParaRPr>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algn="just" defTabSz="457200">
              <a:defRPr sz="1400">
                <a:latin typeface="游明朝体 デミボールド"/>
                <a:ea typeface="游明朝体 デミボールド"/>
                <a:cs typeface="游明朝体 デミボールド"/>
                <a:sym typeface="游明朝体 デミボールド"/>
              </a:defRPr>
            </a:pPr>
            <a:r>
              <a:rPr>
                <a:latin typeface="微软雅黑" panose="020B0503020204020204" charset="-122"/>
                <a:ea typeface="微软雅黑" panose="020B0503020204020204" charset="-122"/>
                <a:cs typeface="微软雅黑" panose="020B0503020204020204" charset="-122"/>
                <a:sym typeface="微软雅黑" panose="020B0503020204020204" charset="-122"/>
              </a:rPr>
              <a:t>Pingshan Library made a series of posters to promote green concept，advocating librarians and readers to practice low-carbon lifestyle.</a:t>
            </a:r>
            <a:endParaRPr>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48" name="文本框 14"/>
          <p:cNvSpPr txBox="1"/>
          <p:nvPr/>
        </p:nvSpPr>
        <p:spPr>
          <a:xfrm>
            <a:off x="4407987" y="1135190"/>
            <a:ext cx="7035012" cy="447041"/>
          </a:xfrm>
          <a:prstGeom prst="rect">
            <a:avLst/>
          </a:prstGeom>
          <a:ln w="12700">
            <a:miter lim="400000"/>
          </a:ln>
        </p:spPr>
        <p:txBody>
          <a:bodyPr lIns="45719" rIns="45719">
            <a:spAutoFit/>
          </a:bodyPr>
          <a:lstStyle>
            <a:lvl1pPr>
              <a:defRPr sz="2000" spc="136">
                <a:solidFill>
                  <a:schemeClr val="accent5">
                    <a:satOff val="-6838"/>
                    <a:lumOff val="-10700"/>
                  </a:schemeClr>
                </a:solidFill>
                <a:latin typeface="Arial Black" panose="020B0A04020102020204"/>
                <a:ea typeface="Arial Black" panose="020B0A04020102020204"/>
                <a:cs typeface="Arial Black" panose="020B0A04020102020204"/>
                <a:sym typeface="Arial Black" panose="020B0A04020102020204"/>
              </a:defRPr>
            </a:lvl1pPr>
          </a:lstStyle>
          <a:p>
            <a:r>
              <a:t>Energy Conservation Week</a:t>
            </a:r>
          </a:p>
        </p:txBody>
      </p:sp>
      <p:pic>
        <p:nvPicPr>
          <p:cNvPr id="349" name="IMG_6389.JPG" descr="IMG_6389.JPG"/>
          <p:cNvPicPr>
            <a:picLocks noChangeAspect="1"/>
          </p:cNvPicPr>
          <p:nvPr/>
        </p:nvPicPr>
        <p:blipFill>
          <a:blip r:embed="rId1"/>
          <a:srcRect/>
          <a:stretch>
            <a:fillRect/>
          </a:stretch>
        </p:blipFill>
        <p:spPr>
          <a:xfrm>
            <a:off x="342365" y="380007"/>
            <a:ext cx="3836962" cy="4383522"/>
          </a:xfrm>
          <a:prstGeom prst="rect">
            <a:avLst/>
          </a:prstGeom>
          <a:ln w="12700">
            <a:miter lim="400000"/>
            <a:headEnd/>
            <a:tailEnd/>
          </a:ln>
        </p:spPr>
      </p:pic>
    </p:spTree>
  </p:cSld>
  <p:clrMapOvr>
    <a:masterClrMapping/>
  </p:clrMapOvr>
  <p:transition spd="med" advClick="0" advTm="0"/>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1" nodeType="afterEffect">
                                  <p:stCondLst>
                                    <p:cond delay="0"/>
                                  </p:stCondLst>
                                  <p:iterate type="el">
                                    <p:tmAbs val="0"/>
                                  </p:iterate>
                                  <p:childTnLst>
                                    <p:set>
                                      <p:cBhvr>
                                        <p:cTn id="6" dur="indefinite" fill="hold"/>
                                        <p:tgtEl>
                                          <p:spTgt spid="346"/>
                                        </p:tgtEl>
                                        <p:attrNameLst>
                                          <p:attrName>style.visibility</p:attrName>
                                        </p:attrNameLst>
                                      </p:cBhvr>
                                      <p:to>
                                        <p:strVal val="visible"/>
                                      </p:to>
                                    </p:set>
                                    <p:animEffect transition="in" filter="dissolve">
                                      <p:cBhvr>
                                        <p:cTn id="7" dur="2000"/>
                                        <p:tgtEl>
                                          <p:spTgt spid="3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spid="346" grpId="1"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标题 1"/>
          <p:cNvSpPr txBox="1"/>
          <p:nvPr>
            <p:ph type="title"/>
          </p:nvPr>
        </p:nvSpPr>
        <p:spPr>
          <a:prstGeom prst="rect">
            <a:avLst/>
          </a:prstGeom>
        </p:spPr>
        <p:txBody>
          <a:bodyPr/>
          <a:lstStyle/>
          <a:p>
            <a:pPr defTabSz="905510">
              <a:defRPr sz="4355"/>
            </a:pPr>
          </a:p>
        </p:txBody>
      </p:sp>
      <p:pic>
        <p:nvPicPr>
          <p:cNvPr id="352" name="IMG_4089.JPG" descr="IMG_4089.JPG"/>
          <p:cNvPicPr>
            <a:picLocks noChangeAspect="1"/>
          </p:cNvPicPr>
          <p:nvPr/>
        </p:nvPicPr>
        <p:blipFill>
          <a:blip r:embed="rId1"/>
          <a:srcRect/>
          <a:stretch>
            <a:fillRect/>
          </a:stretch>
        </p:blipFill>
        <p:spPr>
          <a:xfrm>
            <a:off x="0" y="-5306"/>
            <a:ext cx="9144000" cy="5141977"/>
          </a:xfrm>
          <a:prstGeom prst="rect">
            <a:avLst/>
          </a:prstGeom>
          <a:ln w="12700">
            <a:miter lim="400000"/>
            <a:headEnd/>
            <a:tailEnd/>
          </a:ln>
        </p:spPr>
      </p:pic>
      <p:sp>
        <p:nvSpPr>
          <p:cNvPr id="353" name="文本框 12"/>
          <p:cNvSpPr txBox="1"/>
          <p:nvPr/>
        </p:nvSpPr>
        <p:spPr>
          <a:xfrm>
            <a:off x="613246" y="455389"/>
            <a:ext cx="1728193" cy="1551941"/>
          </a:xfrm>
          <a:prstGeom prst="rect">
            <a:avLst/>
          </a:prstGeom>
          <a:ln w="12700">
            <a:miter lim="400000"/>
          </a:ln>
        </p:spPr>
        <p:txBody>
          <a:bodyPr lIns="45719" rIns="45719">
            <a:spAutoFit/>
          </a:bodyPr>
          <a:lstStyle>
            <a:lvl1pPr>
              <a:defRPr sz="9600">
                <a:solidFill>
                  <a:srgbClr val="FFFFFF"/>
                </a:solidFill>
                <a:latin typeface="Adobe 繁黑體 Std B" panose="020B0700000000000000" charset="-120"/>
                <a:ea typeface="Adobe 繁黑體 Std B" panose="020B0700000000000000" charset="-120"/>
                <a:cs typeface="Adobe 繁黑體 Std B" panose="020B0700000000000000" charset="-120"/>
                <a:sym typeface="Adobe 繁黑體 Std B" panose="020B0700000000000000" charset="-120"/>
              </a:defRPr>
            </a:lvl1pPr>
          </a:lstStyle>
          <a:p>
            <a:r>
              <a:t>04</a:t>
            </a:r>
          </a:p>
        </p:txBody>
      </p:sp>
      <p:sp>
        <p:nvSpPr>
          <p:cNvPr id="354" name="直接连接符 14"/>
          <p:cNvSpPr/>
          <p:nvPr/>
        </p:nvSpPr>
        <p:spPr>
          <a:xfrm flipH="1">
            <a:off x="2016850" y="911003"/>
            <a:ext cx="135007" cy="855701"/>
          </a:xfrm>
          <a:prstGeom prst="line">
            <a:avLst/>
          </a:prstGeom>
          <a:ln>
            <a:solidFill>
              <a:srgbClr val="FFFFFF"/>
            </a:solidFill>
          </a:ln>
        </p:spPr>
        <p:txBody>
          <a:bodyPr lIns="45719" rIns="45719"/>
          <a:lstStyle/>
          <a:p/>
        </p:txBody>
      </p:sp>
      <p:sp>
        <p:nvSpPr>
          <p:cNvPr id="355" name="文本框 17"/>
          <p:cNvSpPr txBox="1"/>
          <p:nvPr/>
        </p:nvSpPr>
        <p:spPr>
          <a:xfrm>
            <a:off x="2156803" y="1243779"/>
            <a:ext cx="7144027" cy="662941"/>
          </a:xfrm>
          <a:prstGeom prst="rect">
            <a:avLst/>
          </a:prstGeom>
          <a:ln w="12700">
            <a:miter lim="400000"/>
          </a:ln>
        </p:spPr>
        <p:txBody>
          <a:bodyPr lIns="45719" rIns="45719">
            <a:spAutoFit/>
          </a:bodyPr>
          <a:lstStyle>
            <a:lvl1pPr>
              <a:defRPr sz="3200" spc="224">
                <a:solidFill>
                  <a:srgbClr val="FFFFFF"/>
                </a:solidFill>
                <a:latin typeface="Arial Black" panose="020B0A04020102020204"/>
                <a:ea typeface="Arial Black" panose="020B0A04020102020204"/>
                <a:cs typeface="Arial Black" panose="020B0A04020102020204"/>
                <a:sym typeface="Arial Black" panose="020B0A04020102020204"/>
              </a:defRPr>
            </a:lvl1pPr>
          </a:lstStyle>
          <a:p>
            <a:r>
              <a:t>Green Plan</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7" name="LED瀑布流.jpg" descr="LED瀑布流.jpg"/>
          <p:cNvPicPr>
            <a:picLocks noChangeAspect="1"/>
          </p:cNvPicPr>
          <p:nvPr>
            <p:ph type="pic" idx="13"/>
          </p:nvPr>
        </p:nvPicPr>
        <p:blipFill>
          <a:blip r:embed="rId1"/>
          <a:srcRect/>
          <a:stretch>
            <a:fillRect/>
          </a:stretch>
        </p:blipFill>
        <p:spPr>
          <a:xfrm>
            <a:off x="511492" y="380047"/>
            <a:ext cx="1620204" cy="4395313"/>
          </a:xfrm>
          <a:prstGeom prst="rect">
            <a:avLst/>
          </a:prstGeom>
        </p:spPr>
      </p:pic>
      <p:pic>
        <p:nvPicPr>
          <p:cNvPr id="358" name="IMG_2606.JPG" descr="IMG_2606.JPG"/>
          <p:cNvPicPr>
            <a:picLocks noChangeAspect="1"/>
          </p:cNvPicPr>
          <p:nvPr>
            <p:ph type="pic" idx="14"/>
          </p:nvPr>
        </p:nvPicPr>
        <p:blipFill>
          <a:blip r:embed="rId2"/>
          <a:srcRect/>
          <a:stretch>
            <a:fillRect/>
          </a:stretch>
        </p:blipFill>
        <p:spPr>
          <a:xfrm>
            <a:off x="2280362" y="397438"/>
            <a:ext cx="1539059" cy="1718515"/>
          </a:xfrm>
          <a:prstGeom prst="rect">
            <a:avLst/>
          </a:prstGeom>
        </p:spPr>
      </p:pic>
      <p:pic>
        <p:nvPicPr>
          <p:cNvPr id="359" name="IMG_0402.JPG" descr="IMG_0402.JPG"/>
          <p:cNvPicPr>
            <a:picLocks noChangeAspect="1"/>
          </p:cNvPicPr>
          <p:nvPr>
            <p:ph type="pic" idx="18"/>
          </p:nvPr>
        </p:nvPicPr>
        <p:blipFill>
          <a:blip r:embed="rId3"/>
          <a:srcRect/>
          <a:stretch>
            <a:fillRect/>
          </a:stretch>
        </p:blipFill>
        <p:spPr>
          <a:xfrm>
            <a:off x="2280362" y="2288567"/>
            <a:ext cx="1539059" cy="2474914"/>
          </a:xfrm>
          <a:prstGeom prst="rect">
            <a:avLst/>
          </a:prstGeom>
        </p:spPr>
      </p:pic>
      <p:sp>
        <p:nvSpPr>
          <p:cNvPr id="360" name="Rectangle 5"/>
          <p:cNvSpPr/>
          <p:nvPr/>
        </p:nvSpPr>
        <p:spPr>
          <a:xfrm>
            <a:off x="4214660" y="380047"/>
            <a:ext cx="4704074" cy="4383406"/>
          </a:xfrm>
          <a:prstGeom prst="rect">
            <a:avLst/>
          </a:prstGeom>
          <a:solidFill>
            <a:srgbClr val="F2F2F2"/>
          </a:solidFill>
          <a:ln w="12700">
            <a:miter lim="400000"/>
          </a:ln>
        </p:spPr>
        <p:txBody>
          <a:bodyPr lIns="0" tIns="0" rIns="0" bIns="0" anchor="ctr"/>
          <a:lstStyle/>
          <a:p>
            <a:pPr algn="ctr" defTabSz="685800">
              <a:defRPr sz="1200">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361" name="文本框 4"/>
          <p:cNvSpPr txBox="1"/>
          <p:nvPr/>
        </p:nvSpPr>
        <p:spPr>
          <a:xfrm>
            <a:off x="4351768" y="1463919"/>
            <a:ext cx="4190306" cy="1575435"/>
          </a:xfrm>
          <a:prstGeom prst="rect">
            <a:avLst/>
          </a:prstGeom>
          <a:ln w="12700">
            <a:miter lim="400000"/>
          </a:ln>
        </p:spPr>
        <p:txBody>
          <a:bodyPr lIns="34289" tIns="34289" rIns="34289" bIns="34289">
            <a:spAutoFit/>
          </a:bodyPr>
          <a:lstStyle/>
          <a:p>
            <a:pPr algn="just">
              <a:spcBef>
                <a:spcPts val="800"/>
              </a:spcBef>
              <a:defRPr sz="1400">
                <a:latin typeface="游明朝体 デミボールド"/>
                <a:ea typeface="游明朝体 デミボールド"/>
                <a:cs typeface="游明朝体 デミボールド"/>
                <a:sym typeface="游明朝体 デミボールド"/>
              </a:defRPr>
            </a:pPr>
            <a:endParaRPr>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algn="just" defTabSz="457200">
              <a:defRPr sz="1400">
                <a:latin typeface="游明朝体 デミボールド"/>
                <a:ea typeface="游明朝体 デミボールド"/>
                <a:cs typeface="游明朝体 デミボールド"/>
                <a:sym typeface="游明朝体 デミボールド"/>
              </a:defRPr>
            </a:pPr>
            <a:r>
              <a:rPr>
                <a:latin typeface="微软雅黑" panose="020B0503020204020204" charset="-122"/>
                <a:ea typeface="微软雅黑" panose="020B0503020204020204" charset="-122"/>
                <a:cs typeface="微软雅黑" panose="020B0503020204020204" charset="-122"/>
                <a:sym typeface="微软雅黑" panose="020B0503020204020204" charset="-122"/>
              </a:rPr>
              <a:t>The Smart Library Project of Pingshan Library  has started in 2019, and it is expected to be completed in 202</a:t>
            </a:r>
            <a:r>
              <a:rPr lang="en-US">
                <a:latin typeface="微软雅黑" panose="020B0503020204020204" charset="-122"/>
                <a:ea typeface="微软雅黑" panose="020B0503020204020204" charset="-122"/>
                <a:cs typeface="微软雅黑" panose="020B0503020204020204" charset="-122"/>
                <a:sym typeface="微软雅黑" panose="020B0503020204020204" charset="-122"/>
              </a:rPr>
              <a:t>2</a:t>
            </a:r>
            <a:r>
              <a:rPr>
                <a:latin typeface="微软雅黑" panose="020B0503020204020204" charset="-122"/>
                <a:ea typeface="微软雅黑" panose="020B0503020204020204" charset="-122"/>
                <a:cs typeface="微软雅黑" panose="020B0503020204020204" charset="-122"/>
                <a:sym typeface="微软雅黑" panose="020B0503020204020204" charset="-122"/>
              </a:rPr>
              <a:t>. The establishment of the Smart Library will greatly reduce "carbon footprint”, and provide a green platform for citizens to acquire information and knowledge.</a:t>
            </a:r>
            <a:endParaRPr>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62" name="文本框 14"/>
          <p:cNvSpPr txBox="1"/>
          <p:nvPr/>
        </p:nvSpPr>
        <p:spPr>
          <a:xfrm>
            <a:off x="4334171" y="1061373"/>
            <a:ext cx="7035012" cy="447041"/>
          </a:xfrm>
          <a:prstGeom prst="rect">
            <a:avLst/>
          </a:prstGeom>
          <a:ln w="12700">
            <a:miter lim="400000"/>
          </a:ln>
        </p:spPr>
        <p:txBody>
          <a:bodyPr lIns="45719" rIns="45719">
            <a:spAutoFit/>
          </a:bodyPr>
          <a:lstStyle>
            <a:lvl1pPr>
              <a:defRPr sz="2000" spc="136">
                <a:solidFill>
                  <a:schemeClr val="accent5">
                    <a:satOff val="-6838"/>
                    <a:lumOff val="-10700"/>
                  </a:schemeClr>
                </a:solidFill>
                <a:latin typeface="Arial Black" panose="020B0A04020102020204"/>
                <a:ea typeface="Arial Black" panose="020B0A04020102020204"/>
                <a:cs typeface="Arial Black" panose="020B0A04020102020204"/>
                <a:sym typeface="Arial Black" panose="020B0A04020102020204"/>
              </a:defRPr>
            </a:lvl1pPr>
          </a:lstStyle>
          <a:p>
            <a:r>
              <a:t>The Smart Library</a:t>
            </a:r>
          </a:p>
        </p:txBody>
      </p:sp>
    </p:spTree>
  </p:cSld>
  <p:clrMapOvr>
    <a:masterClrMapping/>
  </p:clrMapOvr>
  <p:transition spd="med" advClick="0" advTm="0"/>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1" nodeType="afterEffect">
                                  <p:stCondLst>
                                    <p:cond delay="0"/>
                                  </p:stCondLst>
                                  <p:iterate type="el">
                                    <p:tmAbs val="0"/>
                                  </p:iterate>
                                  <p:childTnLst>
                                    <p:set>
                                      <p:cBhvr>
                                        <p:cTn id="6" dur="indefinite" fill="hold"/>
                                        <p:tgtEl>
                                          <p:spTgt spid="360"/>
                                        </p:tgtEl>
                                        <p:attrNameLst>
                                          <p:attrName>style.visibility</p:attrName>
                                        </p:attrNameLst>
                                      </p:cBhvr>
                                      <p:to>
                                        <p:strVal val="visible"/>
                                      </p:to>
                                    </p:set>
                                    <p:animEffect transition="in" filter="dissolve">
                                      <p:cBhvr>
                                        <p:cTn id="7" dur="2000"/>
                                        <p:tgtEl>
                                          <p:spTgt spid="3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spid="360" grpId="1" animBg="1"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1" name="IMG_0683.JPG" descr="IMG_0683.JPG"/>
          <p:cNvPicPr>
            <a:picLocks noChangeAspect="1"/>
          </p:cNvPicPr>
          <p:nvPr/>
        </p:nvPicPr>
        <p:blipFill>
          <a:blip r:embed="rId1"/>
          <a:srcRect/>
          <a:stretch>
            <a:fillRect/>
          </a:stretch>
        </p:blipFill>
        <p:spPr>
          <a:xfrm>
            <a:off x="0" y="1147"/>
            <a:ext cx="9144000" cy="5141206"/>
          </a:xfrm>
          <a:prstGeom prst="rect">
            <a:avLst/>
          </a:prstGeom>
          <a:ln w="12700">
            <a:miter lim="400000"/>
            <a:headEnd/>
            <a:tailEnd/>
          </a:ln>
        </p:spPr>
      </p:pic>
      <p:sp>
        <p:nvSpPr>
          <p:cNvPr id="372" name="TextBox 7"/>
          <p:cNvSpPr txBox="1"/>
          <p:nvPr/>
        </p:nvSpPr>
        <p:spPr>
          <a:xfrm>
            <a:off x="1363740" y="740864"/>
            <a:ext cx="4824537" cy="1564641"/>
          </a:xfrm>
          <a:prstGeom prst="rect">
            <a:avLst/>
          </a:prstGeom>
          <a:ln w="12700">
            <a:miter lim="400000"/>
          </a:ln>
        </p:spPr>
        <p:txBody>
          <a:bodyPr lIns="45719" rIns="45719">
            <a:spAutoFit/>
          </a:bodyPr>
          <a:lstStyle/>
          <a:p>
            <a:pPr>
              <a:defRPr sz="2200">
                <a:solidFill>
                  <a:srgbClr val="FFFFFF"/>
                </a:solidFill>
                <a:latin typeface="Arial Unicode MS"/>
                <a:ea typeface="Arial Unicode MS"/>
                <a:cs typeface="Arial Unicode MS"/>
                <a:sym typeface="Arial Unicode MS"/>
              </a:defRPr>
            </a:pPr>
          </a:p>
          <a:p>
            <a:pPr>
              <a:defRPr sz="3200">
                <a:solidFill>
                  <a:srgbClr val="FFFFFF"/>
                </a:solidFill>
                <a:latin typeface="Arial Unicode MS"/>
                <a:ea typeface="Arial Unicode MS"/>
                <a:cs typeface="Arial Unicode MS"/>
                <a:sym typeface="Arial Unicode MS"/>
              </a:defRPr>
            </a:pPr>
            <a:r>
              <a:t>THANKS</a:t>
            </a:r>
          </a:p>
        </p:txBody>
      </p:sp>
      <p:sp>
        <p:nvSpPr>
          <p:cNvPr id="373" name="矩形"/>
          <p:cNvSpPr/>
          <p:nvPr/>
        </p:nvSpPr>
        <p:spPr>
          <a:xfrm>
            <a:off x="-655276" y="138120"/>
            <a:ext cx="10214648" cy="5144072"/>
          </a:xfrm>
          <a:prstGeom prst="rect">
            <a:avLst/>
          </a:prstGeom>
          <a:solidFill>
            <a:srgbClr val="DDDDDD">
              <a:alpha val="8052"/>
            </a:srgbClr>
          </a:solidFill>
          <a:ln w="25400">
            <a:solidFill>
              <a:srgbClr val="DDDDDD">
                <a:alpha val="8052"/>
              </a:srgbClr>
            </a:solidFill>
          </a:ln>
          <a:effectLst>
            <a:outerShdw blurRad="38100" dist="23000" dir="5400000" rotWithShape="0">
              <a:srgbClr val="000000">
                <a:alpha val="0"/>
              </a:srgbClr>
            </a:outerShdw>
          </a:effectLst>
        </p:spPr>
        <p:txBody>
          <a:bodyPr lIns="45719" rIns="45719" anchor="ctr"/>
          <a:lstStyle/>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WechatIMG586.jpeg" descr="WechatIMG586.jpeg"/>
          <p:cNvPicPr>
            <a:picLocks noChangeAspect="1"/>
          </p:cNvPicPr>
          <p:nvPr/>
        </p:nvPicPr>
        <p:blipFill>
          <a:blip r:embed="rId1"/>
          <a:srcRect/>
          <a:stretch>
            <a:fillRect/>
          </a:stretch>
        </p:blipFill>
        <p:spPr>
          <a:xfrm>
            <a:off x="-632537" y="-23761"/>
            <a:ext cx="11205749" cy="6482971"/>
          </a:xfrm>
          <a:prstGeom prst="rect">
            <a:avLst/>
          </a:prstGeom>
          <a:ln w="12700">
            <a:miter lim="400000"/>
            <a:headEnd/>
            <a:tailEnd/>
          </a:ln>
        </p:spPr>
      </p:pic>
      <p:sp>
        <p:nvSpPr>
          <p:cNvPr id="149" name="标题 1"/>
          <p:cNvSpPr txBox="1"/>
          <p:nvPr>
            <p:ph type="title"/>
          </p:nvPr>
        </p:nvSpPr>
        <p:spPr>
          <a:prstGeom prst="rect">
            <a:avLst/>
          </a:prstGeom>
        </p:spPr>
        <p:txBody>
          <a:bodyPr/>
          <a:lstStyle/>
          <a:p>
            <a:pPr defTabSz="905510">
              <a:defRPr sz="4355"/>
            </a:pPr>
          </a:p>
        </p:txBody>
      </p:sp>
      <p:sp>
        <p:nvSpPr>
          <p:cNvPr id="151" name="文本框 12"/>
          <p:cNvSpPr txBox="1"/>
          <p:nvPr/>
        </p:nvSpPr>
        <p:spPr>
          <a:xfrm>
            <a:off x="709070" y="306025"/>
            <a:ext cx="1728193" cy="1551941"/>
          </a:xfrm>
          <a:prstGeom prst="rect">
            <a:avLst/>
          </a:prstGeom>
          <a:ln w="12700">
            <a:miter lim="400000"/>
          </a:ln>
        </p:spPr>
        <p:txBody>
          <a:bodyPr lIns="45719" rIns="45719">
            <a:spAutoFit/>
          </a:bodyPr>
          <a:lstStyle>
            <a:lvl1pPr>
              <a:defRPr sz="9600">
                <a:solidFill>
                  <a:srgbClr val="FFFFFF"/>
                </a:solidFill>
                <a:latin typeface="Adobe 繁黑體 Std B" panose="020B0700000000000000" charset="-120"/>
                <a:ea typeface="Adobe 繁黑體 Std B" panose="020B0700000000000000" charset="-120"/>
                <a:cs typeface="Adobe 繁黑體 Std B" panose="020B0700000000000000" charset="-120"/>
                <a:sym typeface="Adobe 繁黑體 Std B" panose="020B0700000000000000" charset="-120"/>
              </a:defRPr>
            </a:lvl1pPr>
          </a:lstStyle>
          <a:p>
            <a:r>
              <a:t>01</a:t>
            </a:r>
          </a:p>
        </p:txBody>
      </p:sp>
      <p:sp>
        <p:nvSpPr>
          <p:cNvPr id="152" name="直接连接符 14"/>
          <p:cNvSpPr/>
          <p:nvPr/>
        </p:nvSpPr>
        <p:spPr>
          <a:xfrm flipH="1">
            <a:off x="2106942" y="751965"/>
            <a:ext cx="135007" cy="855701"/>
          </a:xfrm>
          <a:prstGeom prst="line">
            <a:avLst/>
          </a:prstGeom>
          <a:ln>
            <a:solidFill>
              <a:srgbClr val="FFFFFF"/>
            </a:solidFill>
          </a:ln>
        </p:spPr>
        <p:txBody>
          <a:bodyPr lIns="45719" rIns="45719"/>
          <a:lstStyle/>
          <a:p/>
        </p:txBody>
      </p:sp>
      <p:sp>
        <p:nvSpPr>
          <p:cNvPr id="153" name="文本框 12"/>
          <p:cNvSpPr txBox="1"/>
          <p:nvPr/>
        </p:nvSpPr>
        <p:spPr>
          <a:xfrm>
            <a:off x="709070" y="306025"/>
            <a:ext cx="1728193" cy="1551941"/>
          </a:xfrm>
          <a:prstGeom prst="rect">
            <a:avLst/>
          </a:prstGeom>
          <a:ln w="12700">
            <a:miter lim="400000"/>
          </a:ln>
        </p:spPr>
        <p:txBody>
          <a:bodyPr lIns="45719" rIns="45719">
            <a:spAutoFit/>
          </a:bodyPr>
          <a:lstStyle>
            <a:lvl1pPr>
              <a:defRPr sz="9600">
                <a:solidFill>
                  <a:srgbClr val="FFFFFF"/>
                </a:solidFill>
                <a:latin typeface="Adobe 繁黑體 Std B" panose="020B0700000000000000" charset="-120"/>
                <a:ea typeface="Adobe 繁黑體 Std B" panose="020B0700000000000000" charset="-120"/>
                <a:cs typeface="Adobe 繁黑體 Std B" panose="020B0700000000000000" charset="-120"/>
                <a:sym typeface="Adobe 繁黑體 Std B" panose="020B0700000000000000" charset="-120"/>
              </a:defRPr>
            </a:lvl1pPr>
          </a:lstStyle>
          <a:p>
            <a:r>
              <a:t>01</a:t>
            </a:r>
          </a:p>
        </p:txBody>
      </p:sp>
      <p:sp>
        <p:nvSpPr>
          <p:cNvPr id="154" name="文本框 17"/>
          <p:cNvSpPr txBox="1"/>
          <p:nvPr/>
        </p:nvSpPr>
        <p:spPr>
          <a:xfrm>
            <a:off x="2263994" y="487635"/>
            <a:ext cx="5141352" cy="1188721"/>
          </a:xfrm>
          <a:prstGeom prst="rect">
            <a:avLst/>
          </a:prstGeom>
          <a:ln w="12700">
            <a:miter lim="400000"/>
          </a:ln>
        </p:spPr>
        <p:txBody>
          <a:bodyPr lIns="45719" rIns="45719">
            <a:spAutoFit/>
          </a:bodyPr>
          <a:lstStyle>
            <a:lvl1pPr>
              <a:lnSpc>
                <a:spcPct val="80000"/>
              </a:lnSpc>
              <a:defRPr sz="3400" spc="238">
                <a:solidFill>
                  <a:srgbClr val="FFFFFF"/>
                </a:solidFill>
                <a:latin typeface="Arial Black" panose="020B0A04020102020204"/>
                <a:ea typeface="Arial Black" panose="020B0A04020102020204"/>
                <a:cs typeface="Arial Black" panose="020B0A04020102020204"/>
                <a:sym typeface="Arial Black" panose="020B0A04020102020204"/>
              </a:defRPr>
            </a:lvl1pPr>
          </a:lstStyle>
          <a:p>
            <a:r>
              <a:t>Green Environment</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文本框 20"/>
          <p:cNvSpPr txBox="1"/>
          <p:nvPr/>
        </p:nvSpPr>
        <p:spPr>
          <a:xfrm>
            <a:off x="278997" y="848548"/>
            <a:ext cx="8426061" cy="2606041"/>
          </a:xfrm>
          <a:prstGeom prst="rect">
            <a:avLst/>
          </a:prstGeom>
          <a:ln w="12700">
            <a:miter lim="400000"/>
          </a:ln>
        </p:spPr>
        <p:txBody>
          <a:bodyPr lIns="45719" rIns="45719">
            <a:spAutoFit/>
          </a:bodyPr>
          <a:lstStyle/>
          <a:p>
            <a:pPr algn="just">
              <a:spcBef>
                <a:spcPts val="800"/>
              </a:spcBef>
              <a:defRPr sz="1400">
                <a:latin typeface="游明朝体 デミボールド"/>
                <a:ea typeface="游明朝体 デミボールド"/>
                <a:cs typeface="游明朝体 デミボールド"/>
                <a:sym typeface="游明朝体 デミボールド"/>
              </a:defRPr>
            </a:pPr>
            <a:r>
              <a:rPr>
                <a:latin typeface="微软雅黑" panose="020B0503020204020204" charset="-122"/>
                <a:ea typeface="微软雅黑" panose="020B0503020204020204" charset="-122"/>
                <a:cs typeface="微软雅黑" panose="020B0503020204020204" charset="-122"/>
                <a:sym typeface="微软雅黑" panose="020B0503020204020204" charset="-122"/>
              </a:rPr>
              <a:t>Shenzhen puts great efforts into forest city construction and ecological restoration.  It has won a series of green honors such as "National Forest City", “National Afforestation Model City","International Garden City" and "China Habitat Environment Prize”.</a:t>
            </a:r>
            <a:endParaRPr>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algn="just">
              <a:spcBef>
                <a:spcPts val="800"/>
              </a:spcBef>
              <a:defRPr sz="1400">
                <a:latin typeface="游明朝体 デミボールド"/>
                <a:ea typeface="游明朝体 デミボールド"/>
                <a:cs typeface="游明朝体 デミボールド"/>
                <a:sym typeface="游明朝体 デミボールド"/>
              </a:defRPr>
            </a:pPr>
            <a:r>
              <a:rPr>
                <a:latin typeface="微软雅黑" panose="020B0503020204020204" charset="-122"/>
                <a:ea typeface="微软雅黑" panose="020B0503020204020204" charset="-122"/>
                <a:cs typeface="微软雅黑" panose="020B0503020204020204" charset="-122"/>
                <a:sym typeface="微软雅黑" panose="020B0503020204020204" charset="-122"/>
              </a:rPr>
              <a:t>“Let the forest into the city, making the city to embrace the forest. ” The life vision advocated by "National Forest City” can be seen most realistically in Shenzhen. At present, the forest coverage of Shenzhen is at a rate of 40.68%. Citizens can reach the community park within 500 meters, while reaching the city comprehensive park within 2 kilometers and the suburban forest park within 5 kilometers. Moreover, Shenzhen has 4 nature reserves with an area of ​​22,000 hectares. </a:t>
            </a:r>
            <a:endParaRPr>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157" name="大沙河生态长廊.jpeg" descr="大沙河生态长廊.jpeg"/>
          <p:cNvPicPr>
            <a:picLocks noChangeAspect="1"/>
          </p:cNvPicPr>
          <p:nvPr/>
        </p:nvPicPr>
        <p:blipFill>
          <a:blip r:embed="rId1"/>
          <a:srcRect/>
          <a:stretch>
            <a:fillRect/>
          </a:stretch>
        </p:blipFill>
        <p:spPr>
          <a:xfrm>
            <a:off x="3014236" y="3350417"/>
            <a:ext cx="2771211" cy="1397838"/>
          </a:xfrm>
          <a:prstGeom prst="rect">
            <a:avLst/>
          </a:prstGeom>
          <a:ln w="12700">
            <a:miter lim="400000"/>
            <a:headEnd/>
            <a:tailEnd/>
          </a:ln>
        </p:spPr>
      </p:pic>
      <p:pic>
        <p:nvPicPr>
          <p:cNvPr id="158" name="深圳环境.jpeg" descr="深圳环境.jpeg"/>
          <p:cNvPicPr>
            <a:picLocks noChangeAspect="1"/>
          </p:cNvPicPr>
          <p:nvPr/>
        </p:nvPicPr>
        <p:blipFill>
          <a:blip r:embed="rId2"/>
          <a:stretch>
            <a:fillRect/>
          </a:stretch>
        </p:blipFill>
        <p:spPr>
          <a:xfrm>
            <a:off x="286835" y="3349485"/>
            <a:ext cx="2771379" cy="1399546"/>
          </a:xfrm>
          <a:prstGeom prst="rect">
            <a:avLst/>
          </a:prstGeom>
          <a:ln w="12700">
            <a:miter lim="400000"/>
            <a:headEnd/>
            <a:tailEnd/>
          </a:ln>
        </p:spPr>
      </p:pic>
      <p:pic>
        <p:nvPicPr>
          <p:cNvPr id="159" name="大沙河生态长廊2.jpeg" descr="大沙河生态长廊2.jpeg"/>
          <p:cNvPicPr>
            <a:picLocks noChangeAspect="1"/>
          </p:cNvPicPr>
          <p:nvPr/>
        </p:nvPicPr>
        <p:blipFill>
          <a:blip r:embed="rId3"/>
          <a:srcRect/>
          <a:stretch>
            <a:fillRect/>
          </a:stretch>
        </p:blipFill>
        <p:spPr>
          <a:xfrm>
            <a:off x="5740375" y="3350361"/>
            <a:ext cx="2936961" cy="1397953"/>
          </a:xfrm>
          <a:prstGeom prst="rect">
            <a:avLst/>
          </a:prstGeom>
          <a:ln w="12700">
            <a:miter lim="400000"/>
            <a:headEnd/>
            <a:tailEnd/>
          </a:ln>
        </p:spPr>
      </p:pic>
      <p:sp>
        <p:nvSpPr>
          <p:cNvPr id="160" name="文本框 14"/>
          <p:cNvSpPr txBox="1"/>
          <p:nvPr/>
        </p:nvSpPr>
        <p:spPr>
          <a:xfrm>
            <a:off x="264280" y="343656"/>
            <a:ext cx="6200256" cy="447041"/>
          </a:xfrm>
          <a:prstGeom prst="rect">
            <a:avLst/>
          </a:prstGeom>
          <a:ln w="12700">
            <a:miter lim="400000"/>
          </a:ln>
        </p:spPr>
        <p:txBody>
          <a:bodyPr lIns="45719" rIns="45719">
            <a:spAutoFit/>
          </a:bodyPr>
          <a:lstStyle>
            <a:lvl1pPr>
              <a:defRPr sz="2000" spc="136">
                <a:solidFill>
                  <a:schemeClr val="accent5">
                    <a:satOff val="-6838"/>
                    <a:lumOff val="-10700"/>
                  </a:schemeClr>
                </a:solidFill>
                <a:latin typeface="Arial Black" panose="020B0A04020102020204"/>
                <a:ea typeface="Arial Black" panose="020B0A04020102020204"/>
                <a:cs typeface="Arial Black" panose="020B0A04020102020204"/>
                <a:sym typeface="Arial Black" panose="020B0A04020102020204"/>
              </a:defRPr>
            </a:lvl1pPr>
          </a:lstStyle>
          <a:p>
            <a:r>
              <a:t>Green Environment of Shenzhen</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矩形 9"/>
          <p:cNvSpPr txBox="1"/>
          <p:nvPr/>
        </p:nvSpPr>
        <p:spPr>
          <a:xfrm>
            <a:off x="4932040" y="4443957"/>
            <a:ext cx="4572001" cy="269241"/>
          </a:xfrm>
          <a:prstGeom prst="rect">
            <a:avLst/>
          </a:prstGeom>
          <a:ln w="12700">
            <a:miter lim="400000"/>
          </a:ln>
        </p:spPr>
        <p:txBody>
          <a:bodyPr lIns="45719" rIns="45719">
            <a:spAutoFit/>
          </a:bodyPr>
          <a:lstStyle/>
          <a:p>
            <a:pPr>
              <a:defRPr sz="1000">
                <a:solidFill>
                  <a:srgbClr val="FFFFFF"/>
                </a:solidFill>
                <a:latin typeface="思源黑体 CN Normal" panose="020B0400000000000000" charset="-122"/>
                <a:ea typeface="思源黑体 CN Normal" panose="020B0400000000000000" charset="-122"/>
                <a:cs typeface="思源黑体 CN Normal" panose="020B0400000000000000" charset="-122"/>
                <a:sym typeface="思源黑体 CN Normal" panose="020B0400000000000000" charset="-122"/>
              </a:defRPr>
            </a:pPr>
            <a:r>
              <a:t>2019年3月20日</a:t>
            </a:r>
          </a:p>
        </p:txBody>
      </p:sp>
      <p:sp>
        <p:nvSpPr>
          <p:cNvPr id="163" name="矩形 10"/>
          <p:cNvSpPr/>
          <p:nvPr/>
        </p:nvSpPr>
        <p:spPr>
          <a:xfrm>
            <a:off x="5292080" y="195485"/>
            <a:ext cx="3528393" cy="216025"/>
          </a:xfrm>
          <a:prstGeom prst="rect">
            <a:avLst/>
          </a:prstGeom>
          <a:solidFill>
            <a:srgbClr val="FFFFFF"/>
          </a:solidFill>
          <a:ln w="25400">
            <a:solidFill>
              <a:srgbClr val="FFFFFF"/>
            </a:solidFill>
          </a:ln>
        </p:spPr>
        <p:txBody>
          <a:bodyPr lIns="45719" rIns="45719" anchor="ctr"/>
          <a:lstStyle/>
          <a:p>
            <a:pPr algn="ctr">
              <a:defRPr>
                <a:solidFill>
                  <a:srgbClr val="FFFFFF"/>
                </a:solidFill>
              </a:defRPr>
            </a:pPr>
          </a:p>
        </p:txBody>
      </p:sp>
      <p:sp>
        <p:nvSpPr>
          <p:cNvPr id="164" name="文本框 20"/>
          <p:cNvSpPr txBox="1"/>
          <p:nvPr/>
        </p:nvSpPr>
        <p:spPr>
          <a:xfrm>
            <a:off x="291706" y="960954"/>
            <a:ext cx="8426060" cy="2339341"/>
          </a:xfrm>
          <a:prstGeom prst="rect">
            <a:avLst/>
          </a:prstGeom>
          <a:ln w="12700">
            <a:miter lim="400000"/>
          </a:ln>
        </p:spPr>
        <p:txBody>
          <a:bodyPr lIns="45719" rIns="45719">
            <a:spAutoFit/>
          </a:bodyPr>
          <a:lstStyle/>
          <a:p>
            <a:pPr algn="just">
              <a:spcBef>
                <a:spcPts val="800"/>
              </a:spcBef>
              <a:defRPr sz="1400">
                <a:latin typeface="游明朝体 デミボールド"/>
                <a:ea typeface="游明朝体 デミボールド"/>
                <a:cs typeface="游明朝体 デミボールド"/>
                <a:sym typeface="游明朝体 デミボールド"/>
              </a:defRPr>
            </a:pPr>
            <a:r>
              <a:rPr>
                <a:latin typeface="微软雅黑" panose="020B0503020204020204" charset="-122"/>
                <a:ea typeface="微软雅黑" panose="020B0503020204020204" charset="-122"/>
                <a:cs typeface="微软雅黑" panose="020B0503020204020204" charset="-122"/>
                <a:sym typeface="微软雅黑" panose="020B0503020204020204" charset="-122"/>
              </a:rPr>
              <a:t>The 19th International Botanical Congress was held in Shenzhen. The theme of the congress is “Care for plant，care for future.”  The congress is divided into 6 parts, covering basic plant science, industrial applications, ecological security, environmental protection, and the common challenges faced by mankind.</a:t>
            </a:r>
            <a:endParaRPr>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algn="just">
              <a:spcBef>
                <a:spcPts val="800"/>
              </a:spcBef>
              <a:defRPr sz="1400">
                <a:latin typeface="游明朝体 デミボールド"/>
                <a:ea typeface="游明朝体 デミボールド"/>
                <a:cs typeface="游明朝体 デミボールド"/>
                <a:sym typeface="游明朝体 デミボールド"/>
              </a:defRPr>
            </a:pPr>
            <a:r>
              <a:rPr>
                <a:latin typeface="微软雅黑" panose="020B0503020204020204" charset="-122"/>
                <a:ea typeface="微软雅黑" panose="020B0503020204020204" charset="-122"/>
                <a:cs typeface="微软雅黑" panose="020B0503020204020204" charset="-122"/>
                <a:sym typeface="微软雅黑" panose="020B0503020204020204" charset="-122"/>
              </a:rPr>
              <a:t>The International Botanical Congress is a plant science conference authorized by International Association of Botanical and Mycological Societies. It covers all branches of plant science，and it is the highest level meeting in the field of botany.</a:t>
            </a:r>
            <a:endParaRPr>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165" name="绿色植物学大会2.jpeg" descr="绿色植物学大会2.jpeg"/>
          <p:cNvPicPr>
            <a:picLocks noChangeAspect="1"/>
          </p:cNvPicPr>
          <p:nvPr/>
        </p:nvPicPr>
        <p:blipFill>
          <a:blip r:embed="rId1"/>
          <a:srcRect/>
          <a:stretch>
            <a:fillRect/>
          </a:stretch>
        </p:blipFill>
        <p:spPr>
          <a:xfrm>
            <a:off x="328991" y="3267317"/>
            <a:ext cx="2574878" cy="1385411"/>
          </a:xfrm>
          <a:prstGeom prst="rect">
            <a:avLst/>
          </a:prstGeom>
          <a:ln w="12700">
            <a:miter lim="400000"/>
            <a:headEnd/>
            <a:tailEnd/>
          </a:ln>
        </p:spPr>
      </p:pic>
      <p:pic>
        <p:nvPicPr>
          <p:cNvPr id="166" name="绿色植物学大会.jpeg" descr="绿色植物学大会.jpeg"/>
          <p:cNvPicPr>
            <a:picLocks noChangeAspect="1"/>
          </p:cNvPicPr>
          <p:nvPr/>
        </p:nvPicPr>
        <p:blipFill>
          <a:blip r:embed="rId2"/>
          <a:srcRect/>
          <a:stretch>
            <a:fillRect/>
          </a:stretch>
        </p:blipFill>
        <p:spPr>
          <a:xfrm>
            <a:off x="5957529" y="3272675"/>
            <a:ext cx="2770854" cy="1374869"/>
          </a:xfrm>
          <a:prstGeom prst="rect">
            <a:avLst/>
          </a:prstGeom>
          <a:ln w="12700">
            <a:miter lim="400000"/>
            <a:headEnd/>
            <a:tailEnd/>
          </a:ln>
        </p:spPr>
      </p:pic>
      <p:pic>
        <p:nvPicPr>
          <p:cNvPr id="167" name="世界植物学大会.jpeg" descr="世界植物学大会.jpeg"/>
          <p:cNvPicPr>
            <a:picLocks noChangeAspect="1"/>
          </p:cNvPicPr>
          <p:nvPr/>
        </p:nvPicPr>
        <p:blipFill>
          <a:blip r:embed="rId3"/>
          <a:stretch>
            <a:fillRect/>
          </a:stretch>
        </p:blipFill>
        <p:spPr>
          <a:xfrm>
            <a:off x="2841496" y="3267376"/>
            <a:ext cx="3460852" cy="1385318"/>
          </a:xfrm>
          <a:prstGeom prst="rect">
            <a:avLst/>
          </a:prstGeom>
          <a:ln w="12700">
            <a:miter lim="400000"/>
            <a:headEnd/>
            <a:tailEnd/>
          </a:ln>
        </p:spPr>
      </p:pic>
      <p:sp>
        <p:nvSpPr>
          <p:cNvPr id="168" name="文本框 14"/>
          <p:cNvSpPr txBox="1"/>
          <p:nvPr/>
        </p:nvSpPr>
        <p:spPr>
          <a:xfrm>
            <a:off x="291961" y="372178"/>
            <a:ext cx="6200256" cy="447041"/>
          </a:xfrm>
          <a:prstGeom prst="rect">
            <a:avLst/>
          </a:prstGeom>
          <a:ln w="12700">
            <a:miter lim="400000"/>
          </a:ln>
        </p:spPr>
        <p:txBody>
          <a:bodyPr lIns="45719" rIns="45719">
            <a:spAutoFit/>
          </a:bodyPr>
          <a:lstStyle>
            <a:lvl1pPr>
              <a:defRPr sz="2000" spc="136">
                <a:solidFill>
                  <a:schemeClr val="accent5">
                    <a:satOff val="-6838"/>
                    <a:lumOff val="-10700"/>
                  </a:schemeClr>
                </a:solidFill>
                <a:latin typeface="Arial Black" panose="020B0A04020102020204"/>
                <a:ea typeface="Arial Black" panose="020B0A04020102020204"/>
                <a:cs typeface="Arial Black" panose="020B0A04020102020204"/>
                <a:sym typeface="Arial Black" panose="020B0A04020102020204"/>
              </a:defRPr>
            </a:lvl1pPr>
          </a:lstStyle>
          <a:p>
            <a:r>
              <a:t>Green Environment of Shenzhen</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矩形 9"/>
          <p:cNvSpPr txBox="1"/>
          <p:nvPr/>
        </p:nvSpPr>
        <p:spPr>
          <a:xfrm>
            <a:off x="4932040" y="4443957"/>
            <a:ext cx="4572001" cy="269241"/>
          </a:xfrm>
          <a:prstGeom prst="rect">
            <a:avLst/>
          </a:prstGeom>
          <a:ln w="12700">
            <a:miter lim="400000"/>
          </a:ln>
        </p:spPr>
        <p:txBody>
          <a:bodyPr lIns="45719" rIns="45719">
            <a:spAutoFit/>
          </a:bodyPr>
          <a:lstStyle/>
          <a:p>
            <a:pPr>
              <a:defRPr sz="1000">
                <a:solidFill>
                  <a:srgbClr val="FFFFFF"/>
                </a:solidFill>
                <a:latin typeface="思源黑体 CN Normal" panose="020B0400000000000000" charset="-122"/>
                <a:ea typeface="思源黑体 CN Normal" panose="020B0400000000000000" charset="-122"/>
                <a:cs typeface="思源黑体 CN Normal" panose="020B0400000000000000" charset="-122"/>
                <a:sym typeface="思源黑体 CN Normal" panose="020B0400000000000000" charset="-122"/>
              </a:defRPr>
            </a:pPr>
            <a:r>
              <a:t>2019年3月20日</a:t>
            </a:r>
          </a:p>
        </p:txBody>
      </p:sp>
      <p:sp>
        <p:nvSpPr>
          <p:cNvPr id="171" name="矩形 10"/>
          <p:cNvSpPr/>
          <p:nvPr/>
        </p:nvSpPr>
        <p:spPr>
          <a:xfrm>
            <a:off x="5292080" y="195485"/>
            <a:ext cx="3528393" cy="216025"/>
          </a:xfrm>
          <a:prstGeom prst="rect">
            <a:avLst/>
          </a:prstGeom>
          <a:solidFill>
            <a:srgbClr val="FFFFFF"/>
          </a:solidFill>
          <a:ln w="25400">
            <a:solidFill>
              <a:srgbClr val="FFFFFF"/>
            </a:solidFill>
          </a:ln>
        </p:spPr>
        <p:txBody>
          <a:bodyPr lIns="45719" rIns="45719" anchor="ctr"/>
          <a:lstStyle/>
          <a:p>
            <a:pPr algn="ctr">
              <a:defRPr>
                <a:solidFill>
                  <a:srgbClr val="FFFFFF"/>
                </a:solidFill>
              </a:defRPr>
            </a:pPr>
          </a:p>
        </p:txBody>
      </p:sp>
      <p:sp>
        <p:nvSpPr>
          <p:cNvPr id="172" name="文本框 20"/>
          <p:cNvSpPr txBox="1"/>
          <p:nvPr/>
        </p:nvSpPr>
        <p:spPr>
          <a:xfrm>
            <a:off x="282479" y="1080906"/>
            <a:ext cx="4965126" cy="3837941"/>
          </a:xfrm>
          <a:prstGeom prst="rect">
            <a:avLst/>
          </a:prstGeom>
          <a:ln w="12700">
            <a:miter lim="400000"/>
          </a:ln>
        </p:spPr>
        <p:txBody>
          <a:bodyPr lIns="45719" rIns="45719">
            <a:spAutoFit/>
          </a:bodyPr>
          <a:lstStyle/>
          <a:p>
            <a:pPr algn="just">
              <a:spcBef>
                <a:spcPts val="800"/>
              </a:spcBef>
              <a:defRPr sz="1400">
                <a:latin typeface="游明朝体 デミボールド"/>
                <a:ea typeface="游明朝体 デミボールド"/>
                <a:cs typeface="游明朝体 デミボールド"/>
                <a:sym typeface="游明朝体 デミボールド"/>
              </a:defRPr>
            </a:pPr>
            <a:r>
              <a:rPr>
                <a:latin typeface="微软雅黑" panose="020B0503020204020204" charset="-122"/>
                <a:ea typeface="微软雅黑" panose="020B0503020204020204" charset="-122"/>
                <a:cs typeface="微软雅黑" panose="020B0503020204020204" charset="-122"/>
                <a:sym typeface="微软雅黑" panose="020B0503020204020204" charset="-122"/>
              </a:rPr>
              <a:t>Pingshan District is the youngest administrative district of Shenzhen. It strives to realize the coordination of economic development and environmental protection，and has developed three major environmental friendly industry clusters including Biology Industry Cluster, New Energy Vehicles Industry Cluster, New-Generation Information Technology And Intelligent Manufacturing Industry Cluster.  </a:t>
            </a:r>
            <a:endParaRPr>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algn="just">
              <a:spcBef>
                <a:spcPts val="800"/>
              </a:spcBef>
              <a:defRPr sz="1400">
                <a:latin typeface="游明朝体 デミボールド"/>
                <a:ea typeface="游明朝体 デミボールド"/>
                <a:cs typeface="游明朝体 デミボールド"/>
                <a:sym typeface="游明朝体 デミボールド"/>
              </a:defRPr>
            </a:pPr>
            <a:r>
              <a:rPr>
                <a:latin typeface="微软雅黑" panose="020B0503020204020204" charset="-122"/>
                <a:ea typeface="微软雅黑" panose="020B0503020204020204" charset="-122"/>
                <a:cs typeface="微软雅黑" panose="020B0503020204020204" charset="-122"/>
                <a:sym typeface="微软雅黑" panose="020B0503020204020204" charset="-122"/>
              </a:rPr>
              <a:t>With the forest coverage rate of 45%，Pingshan District had been awarded as "National Ecological Civilization Construction Demonstration Zone”. Shenzhen Natural Science Museum，which is one of the "Top Ten New Cultural Facilities" in Shenzhen, settled in Pingshan in 2019.  “Nature” has become one of the keywords of Pingshan's future construction and development.</a:t>
            </a:r>
            <a:endParaRPr>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73" name="文本框 14"/>
          <p:cNvSpPr txBox="1"/>
          <p:nvPr/>
        </p:nvSpPr>
        <p:spPr>
          <a:xfrm>
            <a:off x="282734" y="401050"/>
            <a:ext cx="6200256" cy="447041"/>
          </a:xfrm>
          <a:prstGeom prst="rect">
            <a:avLst/>
          </a:prstGeom>
          <a:ln w="12700">
            <a:miter lim="400000"/>
          </a:ln>
        </p:spPr>
        <p:txBody>
          <a:bodyPr lIns="45719" rIns="45719">
            <a:spAutoFit/>
          </a:bodyPr>
          <a:lstStyle>
            <a:lvl1pPr>
              <a:defRPr sz="2000" spc="136">
                <a:solidFill>
                  <a:schemeClr val="accent5">
                    <a:satOff val="-6838"/>
                    <a:lumOff val="-10700"/>
                  </a:schemeClr>
                </a:solidFill>
                <a:latin typeface="Arial Black" panose="020B0A04020102020204"/>
                <a:ea typeface="Arial Black" panose="020B0A04020102020204"/>
                <a:cs typeface="Arial Black" panose="020B0A04020102020204"/>
                <a:sym typeface="Arial Black" panose="020B0A04020102020204"/>
              </a:defRPr>
            </a:lvl1pPr>
          </a:lstStyle>
          <a:p>
            <a:r>
              <a:t>Green Environment of Pingshan</a:t>
            </a:r>
          </a:p>
        </p:txBody>
      </p:sp>
      <p:pic>
        <p:nvPicPr>
          <p:cNvPr id="174" name="c728e1910788648726d8666d3be168b.jpg" descr="c728e1910788648726d8666d3be168b.jpg"/>
          <p:cNvPicPr>
            <a:picLocks noChangeAspect="1"/>
          </p:cNvPicPr>
          <p:nvPr/>
        </p:nvPicPr>
        <p:blipFill>
          <a:blip r:embed="rId1"/>
          <a:srcRect/>
          <a:stretch>
            <a:fillRect/>
          </a:stretch>
        </p:blipFill>
        <p:spPr>
          <a:xfrm>
            <a:off x="5484793" y="1083386"/>
            <a:ext cx="3285783" cy="3641272"/>
          </a:xfrm>
          <a:prstGeom prst="rect">
            <a:avLst/>
          </a:prstGeom>
          <a:ln w="12700">
            <a:miter lim="400000"/>
            <a:headEnd/>
            <a:tailEnd/>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G_3546.JPG" descr="IMG_3546.JPG"/>
          <p:cNvPicPr>
            <a:picLocks noChangeAspect="1"/>
          </p:cNvPicPr>
          <p:nvPr/>
        </p:nvPicPr>
        <p:blipFill>
          <a:blip r:embed="rId1"/>
          <a:srcRect l="17973" t="22488" r="176" b="12580"/>
          <a:stretch>
            <a:fillRect/>
          </a:stretch>
        </p:blipFill>
        <p:spPr>
          <a:xfrm>
            <a:off x="279942" y="309716"/>
            <a:ext cx="8554387" cy="4524068"/>
          </a:xfrm>
          <a:prstGeom prst="rect">
            <a:avLst/>
          </a:prstGeom>
          <a:ln w="12700">
            <a:miter lim="400000"/>
            <a:headEnd/>
            <a:tailEnd/>
          </a:ln>
        </p:spPr>
      </p:pic>
      <p:sp>
        <p:nvSpPr>
          <p:cNvPr id="177" name="矩形 3"/>
          <p:cNvSpPr/>
          <p:nvPr/>
        </p:nvSpPr>
        <p:spPr>
          <a:xfrm>
            <a:off x="225266" y="219074"/>
            <a:ext cx="8693944" cy="4705828"/>
          </a:xfrm>
          <a:prstGeom prst="rect">
            <a:avLst/>
          </a:prstGeom>
          <a:ln w="3175">
            <a:solidFill>
              <a:srgbClr val="000000"/>
            </a:solidFill>
            <a:miter/>
          </a:ln>
        </p:spPr>
        <p:txBody>
          <a:bodyPr lIns="0" tIns="0" rIns="0" bIns="0" anchor="ctr"/>
          <a:lstStyle/>
          <a:p>
            <a:pPr algn="ctr" defTabSz="685800">
              <a:defRPr sz="1200">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178" name="矩形 1"/>
          <p:cNvSpPr/>
          <p:nvPr/>
        </p:nvSpPr>
        <p:spPr>
          <a:xfrm>
            <a:off x="5206276" y="218881"/>
            <a:ext cx="3660722" cy="4705738"/>
          </a:xfrm>
          <a:prstGeom prst="rect">
            <a:avLst/>
          </a:prstGeom>
          <a:solidFill>
            <a:srgbClr val="DDDDDD">
              <a:alpha val="80878"/>
            </a:srgbClr>
          </a:solidFill>
          <a:ln w="12700">
            <a:miter lim="400000"/>
          </a:ln>
        </p:spPr>
        <p:txBody>
          <a:bodyPr lIns="0" tIns="0" rIns="0" bIns="0" anchor="ctr"/>
          <a:lstStyle/>
          <a:p>
            <a:pPr algn="ctr" defTabSz="685800">
              <a:defRPr sz="1200">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179" name="文本框 4"/>
          <p:cNvSpPr txBox="1"/>
          <p:nvPr/>
        </p:nvSpPr>
        <p:spPr>
          <a:xfrm>
            <a:off x="5490959" y="595560"/>
            <a:ext cx="3251999" cy="3713481"/>
          </a:xfrm>
          <a:prstGeom prst="rect">
            <a:avLst/>
          </a:prstGeom>
          <a:ln w="12700">
            <a:miter lim="400000"/>
          </a:ln>
        </p:spPr>
        <p:txBody>
          <a:bodyPr lIns="34289" tIns="34289" rIns="34289" bIns="34289">
            <a:spAutoFit/>
          </a:bodyPr>
          <a:lstStyle/>
          <a:p>
            <a:pPr defTabSz="685800">
              <a:defRPr sz="1600" b="1">
                <a:solidFill>
                  <a:schemeClr val="accent5">
                    <a:satOff val="-6838"/>
                    <a:lumOff val="-10700"/>
                  </a:schemeClr>
                </a:solidFill>
                <a:latin typeface="方正北魏楷书_GBK"/>
                <a:ea typeface="方正北魏楷书_GBK"/>
                <a:cs typeface="方正北魏楷书_GBK"/>
                <a:sym typeface="方正北魏楷书_GBK"/>
              </a:defRPr>
            </a:pPr>
          </a:p>
          <a:p>
            <a:pPr defTabSz="685800">
              <a:spcBef>
                <a:spcPts val="1000"/>
              </a:spcBef>
              <a:defRPr sz="2000">
                <a:solidFill>
                  <a:schemeClr val="accent5">
                    <a:satOff val="-6838"/>
                    <a:lumOff val="-10700"/>
                  </a:schemeClr>
                </a:solidFill>
                <a:latin typeface="Arial Black" panose="020B0A04020102020204"/>
                <a:ea typeface="Arial Black" panose="020B0A04020102020204"/>
                <a:cs typeface="Arial Black" panose="020B0A04020102020204"/>
                <a:sym typeface="Arial Black" panose="020B0A04020102020204"/>
              </a:defRPr>
            </a:pPr>
            <a:r>
              <a:t>Green environment of Pingshan Library</a:t>
            </a:r>
          </a:p>
          <a:p>
            <a:pPr algn="just">
              <a:spcBef>
                <a:spcPts val="1000"/>
              </a:spcBef>
              <a:defRPr sz="1400">
                <a:latin typeface="游明朝体 ミディアム"/>
                <a:ea typeface="游明朝体 ミディアム"/>
                <a:cs typeface="游明朝体 ミディアム"/>
                <a:sym typeface="游明朝体 ミディアム"/>
              </a:defRPr>
            </a:pPr>
            <a:r>
              <a:rPr>
                <a:latin typeface="微软雅黑" panose="020B0503020204020204" charset="-122"/>
                <a:ea typeface="微软雅黑" panose="020B0503020204020204" charset="-122"/>
                <a:cs typeface="微软雅黑" panose="020B0503020204020204" charset="-122"/>
                <a:sym typeface="微软雅黑" panose="020B0503020204020204" charset="-122"/>
              </a:rPr>
              <a:t>Pingshan Library is located at Pingshan Culture Centre, which is connected to Pingshan Central Park.</a:t>
            </a:r>
            <a:endParaRPr>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algn="just" defTabSz="457200">
              <a:spcBef>
                <a:spcPts val="1000"/>
              </a:spcBef>
              <a:defRPr sz="1400">
                <a:latin typeface="游明朝体 ミディアム"/>
                <a:ea typeface="游明朝体 ミディアム"/>
                <a:cs typeface="游明朝体 ミディアム"/>
                <a:sym typeface="游明朝体 ミディアム"/>
              </a:defRPr>
            </a:pPr>
            <a:r>
              <a:rPr>
                <a:latin typeface="微软雅黑" panose="020B0503020204020204" charset="-122"/>
                <a:ea typeface="微软雅黑" panose="020B0503020204020204" charset="-122"/>
                <a:cs typeface="微软雅黑" panose="020B0503020204020204" charset="-122"/>
                <a:sym typeface="微软雅黑" panose="020B0503020204020204" charset="-122"/>
              </a:rPr>
              <a:t>As an important public education platform in northeast Shenzhen, Pingshan Library has always integrated the green concept into the library's designs, operations, activities and development plans.</a:t>
            </a:r>
            <a:endParaRPr>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Tree>
  </p:cSld>
  <p:clrMapOvr>
    <a:masterClrMapping/>
  </p:clrMapOvr>
  <p:transition spd="med" advClick="0" advTm="1000"/>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1" nodeType="afterEffect">
                                  <p:stCondLst>
                                    <p:cond delay="0"/>
                                  </p:stCondLst>
                                  <p:iterate type="el">
                                    <p:tmAbs val="0"/>
                                  </p:iterate>
                                  <p:childTnLst>
                                    <p:set>
                                      <p:cBhvr>
                                        <p:cTn id="6" dur="indefinite" fill="hold"/>
                                        <p:tgtEl>
                                          <p:spTgt spid="177"/>
                                        </p:tgtEl>
                                        <p:attrNameLst>
                                          <p:attrName>style.visibility</p:attrName>
                                        </p:attrNameLst>
                                      </p:cBhvr>
                                      <p:to>
                                        <p:strVal val="visible"/>
                                      </p:to>
                                    </p:set>
                                    <p:animEffect transition="in" filter="box(out)">
                                      <p:cBhvr>
                                        <p:cTn id="7" dur="500"/>
                                        <p:tgtEl>
                                          <p:spTgt spid="177"/>
                                        </p:tgtEl>
                                      </p:cBhvr>
                                    </p:animEffect>
                                  </p:childTnLst>
                                </p:cTn>
                              </p:par>
                            </p:childTnLst>
                          </p:cTn>
                        </p:par>
                        <p:par>
                          <p:cTn id="8" fill="hold">
                            <p:stCondLst>
                              <p:cond delay="500"/>
                            </p:stCondLst>
                            <p:childTnLst>
                              <p:par>
                                <p:cTn id="9" presetID="22" presetClass="entr" presetSubtype="1" fill="hold" grpId="2" nodeType="afterEffect">
                                  <p:stCondLst>
                                    <p:cond delay="0"/>
                                  </p:stCondLst>
                                  <p:iterate type="el">
                                    <p:tmAbs val="0"/>
                                  </p:iterate>
                                  <p:childTnLst>
                                    <p:set>
                                      <p:cBhvr>
                                        <p:cTn id="10" dur="indefinite" fill="hold"/>
                                        <p:tgtEl>
                                          <p:spTgt spid="178"/>
                                        </p:tgtEl>
                                        <p:attrNameLst>
                                          <p:attrName>style.visibility</p:attrName>
                                        </p:attrNameLst>
                                      </p:cBhvr>
                                      <p:to>
                                        <p:strVal val="visible"/>
                                      </p:to>
                                    </p:set>
                                    <p:animEffect transition="in" filter="wipe(up)">
                                      <p:cBhvr>
                                        <p:cTn id="11" dur="500"/>
                                        <p:tgtEl>
                                          <p:spTgt spid="1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spid="177" grpId="1" animBg="1" advAuto="0"/>
      <p:bldP spid="178" grpId="2"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标题 1"/>
          <p:cNvSpPr txBox="1"/>
          <p:nvPr>
            <p:ph type="title"/>
          </p:nvPr>
        </p:nvSpPr>
        <p:spPr>
          <a:prstGeom prst="rect">
            <a:avLst/>
          </a:prstGeom>
        </p:spPr>
        <p:txBody>
          <a:bodyPr/>
          <a:lstStyle/>
          <a:p>
            <a:pPr defTabSz="905510">
              <a:defRPr sz="4355"/>
            </a:pPr>
          </a:p>
        </p:txBody>
      </p:sp>
      <p:pic>
        <p:nvPicPr>
          <p:cNvPr id="182" name="LED.jpg" descr="LED.jpg"/>
          <p:cNvPicPr>
            <a:picLocks noChangeAspect="1"/>
          </p:cNvPicPr>
          <p:nvPr/>
        </p:nvPicPr>
        <p:blipFill>
          <a:blip r:embed="rId1"/>
          <a:srcRect/>
          <a:stretch>
            <a:fillRect/>
          </a:stretch>
        </p:blipFill>
        <p:spPr>
          <a:xfrm>
            <a:off x="-126446" y="-87666"/>
            <a:ext cx="9876615" cy="5553950"/>
          </a:xfrm>
          <a:prstGeom prst="rect">
            <a:avLst/>
          </a:prstGeom>
          <a:ln w="12700">
            <a:miter lim="400000"/>
            <a:headEnd/>
            <a:tailEnd/>
          </a:ln>
        </p:spPr>
      </p:pic>
      <p:sp>
        <p:nvSpPr>
          <p:cNvPr id="183" name="文本框 12"/>
          <p:cNvSpPr txBox="1"/>
          <p:nvPr/>
        </p:nvSpPr>
        <p:spPr>
          <a:xfrm>
            <a:off x="786381" y="194853"/>
            <a:ext cx="1728193" cy="1551941"/>
          </a:xfrm>
          <a:prstGeom prst="rect">
            <a:avLst/>
          </a:prstGeom>
          <a:ln w="12700">
            <a:miter lim="400000"/>
          </a:ln>
        </p:spPr>
        <p:txBody>
          <a:bodyPr lIns="45719" rIns="45719">
            <a:spAutoFit/>
          </a:bodyPr>
          <a:lstStyle>
            <a:lvl1pPr>
              <a:defRPr sz="9600">
                <a:solidFill>
                  <a:srgbClr val="FFFFFF"/>
                </a:solidFill>
                <a:latin typeface="Adobe 繁黑體 Std B" panose="020B0700000000000000" charset="-120"/>
                <a:ea typeface="Adobe 繁黑體 Std B" panose="020B0700000000000000" charset="-120"/>
                <a:cs typeface="Adobe 繁黑體 Std B" panose="020B0700000000000000" charset="-120"/>
                <a:sym typeface="Adobe 繁黑體 Std B" panose="020B0700000000000000" charset="-120"/>
              </a:defRPr>
            </a:lvl1pPr>
          </a:lstStyle>
          <a:p>
            <a:r>
              <a:t>02</a:t>
            </a:r>
          </a:p>
        </p:txBody>
      </p:sp>
      <p:sp>
        <p:nvSpPr>
          <p:cNvPr id="184" name="直接连接符 14"/>
          <p:cNvSpPr/>
          <p:nvPr/>
        </p:nvSpPr>
        <p:spPr>
          <a:xfrm flipH="1">
            <a:off x="2309937" y="626016"/>
            <a:ext cx="135007" cy="855702"/>
          </a:xfrm>
          <a:prstGeom prst="line">
            <a:avLst/>
          </a:prstGeom>
          <a:ln>
            <a:solidFill>
              <a:srgbClr val="FFFFFF"/>
            </a:solidFill>
          </a:ln>
        </p:spPr>
        <p:txBody>
          <a:bodyPr lIns="45719" rIns="45719"/>
          <a:lstStyle/>
          <a:p/>
        </p:txBody>
      </p:sp>
      <p:sp>
        <p:nvSpPr>
          <p:cNvPr id="185" name="文本框 17"/>
          <p:cNvSpPr txBox="1"/>
          <p:nvPr/>
        </p:nvSpPr>
        <p:spPr>
          <a:xfrm>
            <a:off x="2522271" y="436647"/>
            <a:ext cx="7144028" cy="1234441"/>
          </a:xfrm>
          <a:prstGeom prst="rect">
            <a:avLst/>
          </a:prstGeom>
          <a:ln w="12700">
            <a:miter lim="400000"/>
          </a:ln>
        </p:spPr>
        <p:txBody>
          <a:bodyPr lIns="45719" rIns="45719">
            <a:spAutoFit/>
          </a:bodyPr>
          <a:lstStyle/>
          <a:p>
            <a:pPr>
              <a:defRPr sz="3200" spc="224">
                <a:solidFill>
                  <a:srgbClr val="FFFFFF"/>
                </a:solidFill>
                <a:latin typeface="Arial Black" panose="020B0A04020102020204"/>
                <a:ea typeface="Arial Black" panose="020B0A04020102020204"/>
                <a:cs typeface="Arial Black" panose="020B0A04020102020204"/>
                <a:sym typeface="Arial Black" panose="020B0A04020102020204"/>
              </a:defRPr>
            </a:pPr>
            <a:r>
              <a:t>Green Design</a:t>
            </a:r>
          </a:p>
          <a:p>
            <a:pPr>
              <a:defRPr sz="3200" spc="224">
                <a:solidFill>
                  <a:srgbClr val="FFFFFF"/>
                </a:solidFill>
                <a:latin typeface="Arial Black" panose="020B0A04020102020204"/>
                <a:ea typeface="Arial Black" panose="020B0A04020102020204"/>
                <a:cs typeface="Arial Black" panose="020B0A04020102020204"/>
                <a:sym typeface="Arial Black" panose="020B0A04020102020204"/>
              </a:defRPr>
            </a:pPr>
            <a:r>
              <a:t> and Operation</a:t>
            </a:r>
          </a:p>
        </p:txBody>
      </p:sp>
      <p:sp>
        <p:nvSpPr>
          <p:cNvPr id="186" name="矩形"/>
          <p:cNvSpPr/>
          <p:nvPr/>
        </p:nvSpPr>
        <p:spPr>
          <a:xfrm>
            <a:off x="-14203" y="-890307"/>
            <a:ext cx="9958741" cy="6103989"/>
          </a:xfrm>
          <a:prstGeom prst="rect">
            <a:avLst/>
          </a:prstGeom>
          <a:solidFill>
            <a:srgbClr val="DDDDDD">
              <a:alpha val="3531"/>
            </a:srgbClr>
          </a:solidFill>
          <a:ln w="25400">
            <a:solidFill>
              <a:srgbClr val="DDDDDD">
                <a:alpha val="3531"/>
              </a:srgbClr>
            </a:solidFill>
          </a:ln>
          <a:effectLst>
            <a:outerShdw blurRad="38100" dist="23000" dir="5400000" rotWithShape="0">
              <a:srgbClr val="000000">
                <a:alpha val="0"/>
              </a:srgbClr>
            </a:outerShdw>
          </a:effectLst>
        </p:spPr>
        <p:txBody>
          <a:bodyPr lIns="45719" rIns="45719" anchor="ctr"/>
          <a:lstStyle/>
          <a:p/>
        </p:txBody>
      </p:sp>
      <p:sp>
        <p:nvSpPr>
          <p:cNvPr id="187" name="直接连接符 14"/>
          <p:cNvSpPr/>
          <p:nvPr/>
        </p:nvSpPr>
        <p:spPr>
          <a:xfrm flipH="1">
            <a:off x="2309937" y="626016"/>
            <a:ext cx="135007" cy="855702"/>
          </a:xfrm>
          <a:prstGeom prst="line">
            <a:avLst/>
          </a:prstGeom>
          <a:ln>
            <a:solidFill>
              <a:srgbClr val="FFFFFF"/>
            </a:solidFill>
          </a:ln>
        </p:spPr>
        <p:txBody>
          <a:bodyPr lIns="45719" rIns="45719"/>
          <a:lstStyle/>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tags/tag1.xml><?xml version="1.0" encoding="utf-8"?>
<p:tagLst xmlns:p="http://schemas.openxmlformats.org/presentationml/2006/main">
  <p:tag name="KSO_WM_UNIT_PLACING_PICTURE_USER_VIEWPORT" val="{&quot;height&quot;:2160,&quot;width&quot;:3908}"/>
</p:tagLst>
</file>

<file path=ppt/tags/tag2.xml><?xml version="1.0" encoding="utf-8"?>
<p:tagLst xmlns:p="http://schemas.openxmlformats.org/presentationml/2006/main">
  <p:tag name="KSO_WM_UNIT_PLACING_PICTURE_USER_VIEWPORT" val="{&quot;height&quot;:2193,&quot;width&quot;:4049}"/>
</p:tagLst>
</file>

<file path=ppt/tags/tag3.xml><?xml version="1.0" encoding="utf-8"?>
<p:tagLst xmlns:p="http://schemas.openxmlformats.org/presentationml/2006/main">
  <p:tag name="KSO_WM_UNIT_PLACING_PICTURE_USER_VIEWPORT" val="{&quot;height&quot;:2192,&quot;width&quot;:3960}"/>
</p:tagLst>
</file>

<file path=ppt/tags/tag4.xml><?xml version="1.0" encoding="utf-8"?>
<p:tagLst xmlns:p="http://schemas.openxmlformats.org/presentationml/2006/main">
  <p:tag name="KSO_WM_UNIT_PLACING_PICTURE_USER_VIEWPORT" val="{&quot;height&quot;:6615,&quot;width&quot;:11910}"/>
</p:tagLst>
</file>

<file path=ppt/theme/theme1.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Helvetica"/>
        <a:ea typeface="Helvetica"/>
        <a:cs typeface="Helvetica"/>
      </a:majorFont>
      <a:minorFont>
        <a:latin typeface="Calibri"/>
        <a:ea typeface="Calibri"/>
        <a:cs typeface="Calibri"/>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Helvetica"/>
        <a:ea typeface="Helvetica"/>
        <a:cs typeface="Helvetica"/>
      </a:majorFont>
      <a:minorFont>
        <a:latin typeface="Calibri"/>
        <a:ea typeface="Calibri"/>
        <a:cs typeface="Calibri"/>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12449</Words>
  <Application>WPS 演示</Application>
  <PresentationFormat/>
  <Paragraphs>207</Paragraphs>
  <Slides>39</Slides>
  <Notes>0</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39</vt:i4>
      </vt:variant>
    </vt:vector>
  </HeadingPairs>
  <TitlesOfParts>
    <vt:vector size="59" baseType="lpstr">
      <vt:lpstr>Arial</vt:lpstr>
      <vt:lpstr>宋体</vt:lpstr>
      <vt:lpstr>Wingdings</vt:lpstr>
      <vt:lpstr>Calibri</vt:lpstr>
      <vt:lpstr>Arial</vt:lpstr>
      <vt:lpstr>等线</vt:lpstr>
      <vt:lpstr>等线 Light</vt:lpstr>
      <vt:lpstr>Arial Black</vt:lpstr>
      <vt:lpstr>游明朝体 デミボールド</vt:lpstr>
      <vt:lpstr>微软雅黑</vt:lpstr>
      <vt:lpstr>Arial Unicode MS</vt:lpstr>
      <vt:lpstr>Adobe 繁黑體 Std B</vt:lpstr>
      <vt:lpstr>思源黑体 CN Normal</vt:lpstr>
      <vt:lpstr>方正北魏楷书_GBK</vt:lpstr>
      <vt:lpstr>游明朝体 ミディアム</vt:lpstr>
      <vt:lpstr>Arial Unicode MS</vt:lpstr>
      <vt:lpstr>黑体</vt:lpstr>
      <vt:lpstr>楷体_GB2312</vt:lpstr>
      <vt:lpstr>Segoe Print</vt:lpstr>
      <vt:lpstr>Office 主题</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
  <cp:lastModifiedBy>张海凤</cp:lastModifiedBy>
  <cp:revision>17</cp:revision>
  <dcterms:created xsi:type="dcterms:W3CDTF">2021-03-13T11:14:00Z</dcterms:created>
  <dcterms:modified xsi:type="dcterms:W3CDTF">2021-03-14T07:08:47Z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2052-10.8.0.6501</vt:lpwstr>
  </property>
</Properties>
</file>