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1148" r:id="rId5"/>
    <p:sldId id="1138" r:id="rId6"/>
    <p:sldId id="1176" r:id="rId7"/>
    <p:sldId id="1187" r:id="rId8"/>
    <p:sldId id="1188" r:id="rId9"/>
    <p:sldId id="1190" r:id="rId10"/>
    <p:sldId id="1163" r:id="rId11"/>
    <p:sldId id="1164" r:id="rId12"/>
    <p:sldId id="1177" r:id="rId13"/>
    <p:sldId id="1178" r:id="rId14"/>
    <p:sldId id="1180" r:id="rId15"/>
    <p:sldId id="1179" r:id="rId16"/>
    <p:sldId id="1172" r:id="rId17"/>
    <p:sldId id="1165" r:id="rId18"/>
    <p:sldId id="1182" r:id="rId19"/>
    <p:sldId id="1166" r:id="rId20"/>
    <p:sldId id="1183" r:id="rId21"/>
    <p:sldId id="1184" r:id="rId22"/>
    <p:sldId id="1167" r:id="rId23"/>
    <p:sldId id="1171" r:id="rId24"/>
    <p:sldId id="1173" r:id="rId25"/>
    <p:sldId id="1174" r:id="rId26"/>
    <p:sldId id="1175" r:id="rId27"/>
    <p:sldId id="1168" r:id="rId28"/>
    <p:sldId id="1185" r:id="rId29"/>
    <p:sldId id="1186" r:id="rId30"/>
    <p:sldId id="1127" r:id="rId31"/>
    <p:sldId id="1126"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dna Matas Casadevall" initials="AMC" lastIdx="6" clrIdx="0"/>
  <p:cmAuthor id="2" name="Despina Gerasimidou" initials="DG" lastIdx="2" clrIdx="1"/>
  <p:cmAuthor id="3" name="Violeta Bertolini" initials="VB" lastIdx="1" clrIdx="2"/>
  <p:cmAuthor id="4" name="Violeta Bertolini" initials="VB [2]"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ED6"/>
    <a:srgbClr val="EFFCFF"/>
    <a:srgbClr val="97CAD3"/>
    <a:srgbClr val="4EAAB6"/>
    <a:srgbClr val="E15436"/>
    <a:srgbClr val="96CCD4"/>
    <a:srgbClr val="0A5A30"/>
    <a:srgbClr val="00A2B0"/>
    <a:srgbClr val="F1B300"/>
    <a:srgbClr val="008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403" autoAdjust="0"/>
  </p:normalViewPr>
  <p:slideViewPr>
    <p:cSldViewPr snapToGrid="0">
      <p:cViewPr varScale="1">
        <p:scale>
          <a:sx n="67" d="100"/>
          <a:sy n="67" d="100"/>
        </p:scale>
        <p:origin x="644" y="3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B47D4-1F98-4C26-B642-128104FED8C9}" type="doc">
      <dgm:prSet loTypeId="urn:microsoft.com/office/officeart/2005/8/layout/process2" loCatId="process" qsTypeId="urn:microsoft.com/office/officeart/2005/8/quickstyle/simple4" qsCatId="simple" csTypeId="urn:microsoft.com/office/officeart/2005/8/colors/accent1_2" csCatId="accent1" phldr="1"/>
      <dgm:spPr/>
      <dgm:t>
        <a:bodyPr/>
        <a:lstStyle/>
        <a:p>
          <a:endParaRPr lang="en-GB"/>
        </a:p>
      </dgm:t>
    </dgm:pt>
    <dgm:pt modelId="{6E6EF36F-2225-4229-9CD9-D8643B9B23DF}">
      <dgm:prSet phldrT="[Text]" custT="1"/>
      <dgm:spPr/>
      <dgm:t>
        <a:bodyPr/>
        <a:lstStyle/>
        <a:p>
          <a:r>
            <a:rPr lang="en-GB" sz="1200" b="1" dirty="0">
              <a:latin typeface="Univers" panose="020B0503020202020204" pitchFamily="34" charset="0"/>
            </a:rPr>
            <a:t>24 May, 12pm CEST</a:t>
          </a:r>
          <a:r>
            <a:rPr lang="en-GB" sz="1200" dirty="0">
              <a:latin typeface="Univers" panose="020B0503020202020204" pitchFamily="34" charset="0"/>
            </a:rPr>
            <a:t>: Closing of Elections for President-elect, Treasurer, Governing Board members-at-large, Regional Council Chair, Regional Division Committee members, Section Standing Committee members </a:t>
          </a:r>
        </a:p>
      </dgm:t>
    </dgm:pt>
    <dgm:pt modelId="{30A1D91E-41EC-4133-8DAC-1AAD97C3063A}" type="parTrans" cxnId="{B5D24EC1-D271-4C93-ABE4-C91F1CE1928A}">
      <dgm:prSet/>
      <dgm:spPr/>
      <dgm:t>
        <a:bodyPr/>
        <a:lstStyle/>
        <a:p>
          <a:endParaRPr lang="en-GB" sz="1200">
            <a:latin typeface="Univers" panose="020B0503020202020204" pitchFamily="34" charset="0"/>
          </a:endParaRPr>
        </a:p>
      </dgm:t>
    </dgm:pt>
    <dgm:pt modelId="{7D36EA7D-9CD0-48F0-BB6B-D4C1921C9491}" type="sibTrans" cxnId="{B5D24EC1-D271-4C93-ABE4-C91F1CE1928A}">
      <dgm:prSet custT="1"/>
      <dgm:spPr/>
      <dgm:t>
        <a:bodyPr/>
        <a:lstStyle/>
        <a:p>
          <a:endParaRPr lang="en-GB" sz="1200">
            <a:latin typeface="Univers" panose="020B0503020202020204" pitchFamily="34" charset="0"/>
          </a:endParaRPr>
        </a:p>
      </dgm:t>
    </dgm:pt>
    <dgm:pt modelId="{804EBC67-4724-4285-968A-B2C36D17B2AA}">
      <dgm:prSet phldrT="[Text]" custT="1"/>
      <dgm:spPr/>
      <dgm:t>
        <a:bodyPr/>
        <a:lstStyle/>
        <a:p>
          <a:r>
            <a:rPr lang="en-GB" sz="1200" b="1" dirty="0">
              <a:latin typeface="Univers" panose="020B0503020202020204" pitchFamily="34" charset="0"/>
            </a:rPr>
            <a:t>31 May, 12pm CEST</a:t>
          </a:r>
          <a:r>
            <a:rPr lang="en-GB" sz="1200" dirty="0">
              <a:latin typeface="Univers" panose="020B0503020202020204" pitchFamily="34" charset="0"/>
            </a:rPr>
            <a:t>: Closing of Elections for Professional Council Chair and Professional Division Committee Chairs </a:t>
          </a:r>
        </a:p>
      </dgm:t>
    </dgm:pt>
    <dgm:pt modelId="{46AC3A44-0494-435A-A743-0DF120B3AB2B}" type="parTrans" cxnId="{DE589AD9-DCC7-40CE-98BA-A23A19A99253}">
      <dgm:prSet/>
      <dgm:spPr/>
      <dgm:t>
        <a:bodyPr/>
        <a:lstStyle/>
        <a:p>
          <a:endParaRPr lang="en-GB" sz="1200">
            <a:latin typeface="Univers" panose="020B0503020202020204" pitchFamily="34" charset="0"/>
          </a:endParaRPr>
        </a:p>
      </dgm:t>
    </dgm:pt>
    <dgm:pt modelId="{38D1E7E6-A77F-47F2-806A-4678737BEF97}" type="sibTrans" cxnId="{DE589AD9-DCC7-40CE-98BA-A23A19A99253}">
      <dgm:prSet custT="1"/>
      <dgm:spPr/>
      <dgm:t>
        <a:bodyPr/>
        <a:lstStyle/>
        <a:p>
          <a:endParaRPr lang="en-GB" sz="1200">
            <a:latin typeface="Univers" panose="020B0503020202020204" pitchFamily="34" charset="0"/>
          </a:endParaRPr>
        </a:p>
      </dgm:t>
    </dgm:pt>
    <dgm:pt modelId="{19C0BABB-8F20-472A-8371-6E2E939F3B56}">
      <dgm:prSet phldrT="[Text]" custT="1"/>
      <dgm:spPr/>
      <dgm:t>
        <a:bodyPr/>
        <a:lstStyle/>
        <a:p>
          <a:r>
            <a:rPr lang="en-GB" sz="1200" b="1" dirty="0">
              <a:latin typeface="Univers" panose="020B0503020202020204" pitchFamily="34" charset="0"/>
            </a:rPr>
            <a:t>26 April</a:t>
          </a:r>
          <a:r>
            <a:rPr lang="en-GB" sz="1200" dirty="0">
              <a:latin typeface="Univers" panose="020B0503020202020204" pitchFamily="34" charset="0"/>
            </a:rPr>
            <a:t>: Announcement of Candidates and Opening of Electronic Voting for President-elect, Treasurer, Governing Board members-at-large, Regional Council Chair, Regional Division Committee members, Section Standing Committee members</a:t>
          </a:r>
        </a:p>
      </dgm:t>
    </dgm:pt>
    <dgm:pt modelId="{EEE1ACBE-2D58-4586-B8F9-31925A37A32F}" type="parTrans" cxnId="{D588850C-1CB8-465D-B679-EF85C8567DED}">
      <dgm:prSet/>
      <dgm:spPr/>
      <dgm:t>
        <a:bodyPr/>
        <a:lstStyle/>
        <a:p>
          <a:endParaRPr lang="en-GB" sz="1200">
            <a:latin typeface="Univers" panose="020B0503020202020204" pitchFamily="34" charset="0"/>
          </a:endParaRPr>
        </a:p>
      </dgm:t>
    </dgm:pt>
    <dgm:pt modelId="{58E4A7AA-F2A1-4800-9322-087CD481F0CF}" type="sibTrans" cxnId="{D588850C-1CB8-465D-B679-EF85C8567DED}">
      <dgm:prSet custT="1"/>
      <dgm:spPr/>
      <dgm:t>
        <a:bodyPr/>
        <a:lstStyle/>
        <a:p>
          <a:endParaRPr lang="en-GB" sz="1200">
            <a:latin typeface="Univers" panose="020B0503020202020204" pitchFamily="34" charset="0"/>
          </a:endParaRPr>
        </a:p>
      </dgm:t>
    </dgm:pt>
    <dgm:pt modelId="{B8E0A8A8-258D-4CDB-9DB6-BD7D82ABBDED}">
      <dgm:prSet phldrT="[Text]" custT="1"/>
      <dgm:spPr/>
      <dgm:t>
        <a:bodyPr/>
        <a:lstStyle/>
        <a:p>
          <a:r>
            <a:rPr lang="en-GB" sz="1200" b="1" dirty="0">
              <a:latin typeface="Univers" panose="020B0503020202020204" pitchFamily="34" charset="0"/>
            </a:rPr>
            <a:t>13 April, 12pm CEST</a:t>
          </a:r>
          <a:r>
            <a:rPr lang="en-GB" sz="1200" dirty="0">
              <a:latin typeface="Univers" panose="020B0503020202020204" pitchFamily="34" charset="0"/>
            </a:rPr>
            <a:t>: Nominations Close:</a:t>
          </a:r>
        </a:p>
      </dgm:t>
    </dgm:pt>
    <dgm:pt modelId="{D63146F2-762D-4F73-8134-C74997AF6CFE}" type="parTrans" cxnId="{7493C92C-08C5-47EE-B394-CB63957B50BB}">
      <dgm:prSet/>
      <dgm:spPr/>
      <dgm:t>
        <a:bodyPr/>
        <a:lstStyle/>
        <a:p>
          <a:endParaRPr lang="en-GB" sz="1200">
            <a:latin typeface="Univers" panose="020B0503020202020204" pitchFamily="34" charset="0"/>
          </a:endParaRPr>
        </a:p>
      </dgm:t>
    </dgm:pt>
    <dgm:pt modelId="{98A1D741-96D7-4C7F-9CFA-1A6556BD168D}" type="sibTrans" cxnId="{7493C92C-08C5-47EE-B394-CB63957B50BB}">
      <dgm:prSet custT="1"/>
      <dgm:spPr/>
      <dgm:t>
        <a:bodyPr/>
        <a:lstStyle/>
        <a:p>
          <a:endParaRPr lang="en-GB" sz="1200">
            <a:latin typeface="Univers" panose="020B0503020202020204" pitchFamily="34" charset="0"/>
          </a:endParaRPr>
        </a:p>
      </dgm:t>
    </dgm:pt>
    <dgm:pt modelId="{3A26A887-CCF9-4D04-8748-0B6456F8062D}">
      <dgm:prSet phldrT="[Text]" custT="1"/>
      <dgm:spPr/>
      <dgm:t>
        <a:bodyPr/>
        <a:lstStyle/>
        <a:p>
          <a:r>
            <a:rPr lang="en-GB" sz="1200" b="1" dirty="0">
              <a:latin typeface="Univers" panose="020B0503020202020204" pitchFamily="34" charset="0"/>
            </a:rPr>
            <a:t>3 May</a:t>
          </a:r>
          <a:r>
            <a:rPr lang="en-GB" sz="1200" dirty="0">
              <a:latin typeface="Univers" panose="020B0503020202020204" pitchFamily="34" charset="0"/>
            </a:rPr>
            <a:t>: Announcement of Candidates and Opening of Electronic Voting for Professional Council Chair and Professional Division Committee Chairs</a:t>
          </a:r>
        </a:p>
      </dgm:t>
    </dgm:pt>
    <dgm:pt modelId="{AAB84F5F-B6AA-42C4-AB7C-D937785C4860}" type="parTrans" cxnId="{8FB50E55-951F-45F4-9137-B2DA595C2D8B}">
      <dgm:prSet/>
      <dgm:spPr/>
      <dgm:t>
        <a:bodyPr/>
        <a:lstStyle/>
        <a:p>
          <a:endParaRPr lang="en-GB" sz="1200">
            <a:latin typeface="Univers" panose="020B0503020202020204" pitchFamily="34" charset="0"/>
          </a:endParaRPr>
        </a:p>
      </dgm:t>
    </dgm:pt>
    <dgm:pt modelId="{9DC41DFC-4657-4B8C-90E9-A1E0BFC641F9}" type="sibTrans" cxnId="{8FB50E55-951F-45F4-9137-B2DA595C2D8B}">
      <dgm:prSet custT="1"/>
      <dgm:spPr/>
      <dgm:t>
        <a:bodyPr/>
        <a:lstStyle/>
        <a:p>
          <a:endParaRPr lang="en-GB" sz="1200">
            <a:latin typeface="Univers" panose="020B0503020202020204" pitchFamily="34" charset="0"/>
          </a:endParaRPr>
        </a:p>
      </dgm:t>
    </dgm:pt>
    <dgm:pt modelId="{803CBCA1-1A17-4FE9-84B8-F1D47DA2A88B}">
      <dgm:prSet phldrT="[Text]" custT="1"/>
      <dgm:spPr/>
      <dgm:t>
        <a:bodyPr/>
        <a:lstStyle/>
        <a:p>
          <a:r>
            <a:rPr lang="en-GB" sz="1200" b="1" dirty="0">
              <a:latin typeface="Univers" panose="020B0503020202020204" pitchFamily="34" charset="0"/>
            </a:rPr>
            <a:t>14 June</a:t>
          </a:r>
          <a:r>
            <a:rPr lang="en-GB" sz="1200" dirty="0">
              <a:latin typeface="Univers" panose="020B0503020202020204" pitchFamily="34" charset="0"/>
            </a:rPr>
            <a:t>: Publication of Results for  Professional Council Chair and Professional Division Committee Chairs </a:t>
          </a:r>
        </a:p>
      </dgm:t>
    </dgm:pt>
    <dgm:pt modelId="{F73A5639-84BA-40B3-A173-0B7E0DB06838}" type="sibTrans" cxnId="{2FB2B4F7-D5CD-4226-A148-4F073E3A4D0C}">
      <dgm:prSet custT="1"/>
      <dgm:spPr/>
      <dgm:t>
        <a:bodyPr/>
        <a:lstStyle/>
        <a:p>
          <a:endParaRPr lang="en-GB" sz="1200">
            <a:latin typeface="Univers" panose="020B0503020202020204" pitchFamily="34" charset="0"/>
          </a:endParaRPr>
        </a:p>
      </dgm:t>
    </dgm:pt>
    <dgm:pt modelId="{B84BA922-55CC-42EC-BBB7-2A7E71A3DBE7}" type="parTrans" cxnId="{2FB2B4F7-D5CD-4226-A148-4F073E3A4D0C}">
      <dgm:prSet/>
      <dgm:spPr/>
      <dgm:t>
        <a:bodyPr/>
        <a:lstStyle/>
        <a:p>
          <a:endParaRPr lang="en-GB" sz="1200">
            <a:latin typeface="Univers" panose="020B0503020202020204" pitchFamily="34" charset="0"/>
          </a:endParaRPr>
        </a:p>
      </dgm:t>
    </dgm:pt>
    <dgm:pt modelId="{2626704E-963D-40F7-83D4-F539DF026527}">
      <dgm:prSet phldrT="[Text]"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GB" sz="1200" b="1" kern="1200" dirty="0">
              <a:solidFill>
                <a:prstClr val="white"/>
              </a:solidFill>
              <a:latin typeface="Univers" panose="020B0503020202020204" pitchFamily="34" charset="0"/>
              <a:ea typeface="+mn-ea"/>
              <a:cs typeface="+mn-cs"/>
            </a:rPr>
            <a:t>1 June</a:t>
          </a:r>
          <a:r>
            <a:rPr lang="en-GB" sz="1200" kern="1200" dirty="0">
              <a:solidFill>
                <a:prstClr val="white"/>
              </a:solidFill>
              <a:latin typeface="Univers" panose="020B0503020202020204" pitchFamily="34" charset="0"/>
              <a:ea typeface="+mn-ea"/>
              <a:cs typeface="+mn-cs"/>
            </a:rPr>
            <a:t>: Publication of Results for </a:t>
          </a:r>
          <a:r>
            <a:rPr lang="en-GB" sz="1200" kern="1200" dirty="0">
              <a:latin typeface="Univers" panose="020B0503020202020204" pitchFamily="34" charset="0"/>
            </a:rPr>
            <a:t>President-elect, Treasurer, Governing Board members-at-large, Regional Council Chair, Regional Division Committee members, Professional Section Standing Committee members </a:t>
          </a:r>
          <a:r>
            <a:rPr lang="en-GB" sz="1200" kern="1200" dirty="0">
              <a:solidFill>
                <a:prstClr val="white"/>
              </a:solidFill>
              <a:latin typeface="Univers" panose="020B0503020202020204" pitchFamily="34" charset="0"/>
              <a:ea typeface="+mn-ea"/>
              <a:cs typeface="+mn-cs"/>
            </a:rPr>
            <a:t>  </a:t>
          </a:r>
        </a:p>
      </dgm:t>
    </dgm:pt>
    <dgm:pt modelId="{431ED1F6-EDC7-4639-9FAF-E782F4CB9029}" type="sibTrans" cxnId="{B0342F6D-EAD1-4069-8DC5-F7E0A2B5F24A}">
      <dgm:prSet custT="1"/>
      <dgm:spPr/>
      <dgm:t>
        <a:bodyPr/>
        <a:lstStyle/>
        <a:p>
          <a:endParaRPr lang="en-GB" sz="1200">
            <a:latin typeface="Univers" panose="020B0503020202020204" pitchFamily="34" charset="0"/>
          </a:endParaRPr>
        </a:p>
      </dgm:t>
    </dgm:pt>
    <dgm:pt modelId="{026C5237-9670-4AF8-A445-C5B568F2AAA3}" type="parTrans" cxnId="{B0342F6D-EAD1-4069-8DC5-F7E0A2B5F24A}">
      <dgm:prSet/>
      <dgm:spPr/>
      <dgm:t>
        <a:bodyPr/>
        <a:lstStyle/>
        <a:p>
          <a:endParaRPr lang="en-GB" sz="1200">
            <a:latin typeface="Univers" panose="020B0503020202020204" pitchFamily="34" charset="0"/>
          </a:endParaRPr>
        </a:p>
      </dgm:t>
    </dgm:pt>
    <dgm:pt modelId="{B0FE7F3B-EADC-48BD-A6C3-4A3D65C16FEC}">
      <dgm:prSet custT="1"/>
      <dgm:spPr/>
      <dgm:t>
        <a:bodyPr/>
        <a:lstStyle/>
        <a:p>
          <a:r>
            <a:rPr lang="en-GB" sz="1200" b="1" dirty="0">
              <a:latin typeface="Univers" panose="020B0503020202020204" pitchFamily="34" charset="0"/>
            </a:rPr>
            <a:t>June – August</a:t>
          </a:r>
          <a:r>
            <a:rPr lang="en-GB" sz="1200" dirty="0">
              <a:latin typeface="Univers" panose="020B0503020202020204" pitchFamily="34" charset="0"/>
            </a:rPr>
            <a:t>: Nominations and publication of candidacies for elections held within Committees</a:t>
          </a:r>
        </a:p>
      </dgm:t>
    </dgm:pt>
    <dgm:pt modelId="{379AE2E9-8090-4537-A2B3-1831C685BFDD}" type="parTrans" cxnId="{B2ED333D-932A-4902-817B-DD9D71C643A1}">
      <dgm:prSet/>
      <dgm:spPr/>
      <dgm:t>
        <a:bodyPr/>
        <a:lstStyle/>
        <a:p>
          <a:endParaRPr lang="en-GB" sz="1600">
            <a:latin typeface="Univers" panose="020B0503020202020204" pitchFamily="34" charset="0"/>
          </a:endParaRPr>
        </a:p>
      </dgm:t>
    </dgm:pt>
    <dgm:pt modelId="{BAB2F633-AA05-4551-A036-95775434828A}" type="sibTrans" cxnId="{B2ED333D-932A-4902-817B-DD9D71C643A1}">
      <dgm:prSet/>
      <dgm:spPr/>
      <dgm:t>
        <a:bodyPr/>
        <a:lstStyle/>
        <a:p>
          <a:endParaRPr lang="en-GB" sz="1600">
            <a:latin typeface="Univers" panose="020B0503020202020204" pitchFamily="34" charset="0"/>
          </a:endParaRPr>
        </a:p>
      </dgm:t>
    </dgm:pt>
    <dgm:pt modelId="{5273F2EF-5D91-4E88-B60E-987A6EDB5612}">
      <dgm:prSet/>
      <dgm:spPr/>
      <dgm:t>
        <a:bodyPr/>
        <a:lstStyle/>
        <a:p>
          <a:r>
            <a:rPr lang="en-GB" b="1" dirty="0"/>
            <a:t>Day following the IFLA General Assembly in August 2021</a:t>
          </a:r>
          <a:r>
            <a:rPr lang="en-GB" dirty="0"/>
            <a:t>: New Committees  take office</a:t>
          </a:r>
        </a:p>
      </dgm:t>
    </dgm:pt>
    <dgm:pt modelId="{FC1F93C8-EB8C-48B6-B807-7841BFCA1108}" type="parTrans" cxnId="{9718F1A8-3B7A-4F36-8B55-CDF3C53C2B8B}">
      <dgm:prSet/>
      <dgm:spPr/>
      <dgm:t>
        <a:bodyPr/>
        <a:lstStyle/>
        <a:p>
          <a:endParaRPr lang="en-GB"/>
        </a:p>
      </dgm:t>
    </dgm:pt>
    <dgm:pt modelId="{8F5DE7FB-DBFF-42FD-BDF8-5C9006F5EF8B}" type="sibTrans" cxnId="{9718F1A8-3B7A-4F36-8B55-CDF3C53C2B8B}">
      <dgm:prSet/>
      <dgm:spPr/>
      <dgm:t>
        <a:bodyPr/>
        <a:lstStyle/>
        <a:p>
          <a:endParaRPr lang="en-GB"/>
        </a:p>
      </dgm:t>
    </dgm:pt>
    <dgm:pt modelId="{4D659600-DB1F-45C1-B7AB-B251BEF852BD}" type="pres">
      <dgm:prSet presAssocID="{CDEB47D4-1F98-4C26-B642-128104FED8C9}" presName="linearFlow" presStyleCnt="0">
        <dgm:presLayoutVars>
          <dgm:resizeHandles val="exact"/>
        </dgm:presLayoutVars>
      </dgm:prSet>
      <dgm:spPr/>
    </dgm:pt>
    <dgm:pt modelId="{32D512CD-0860-41B1-9961-FF512CE3C0A7}" type="pres">
      <dgm:prSet presAssocID="{B8E0A8A8-258D-4CDB-9DB6-BD7D82ABBDED}" presName="node" presStyleLbl="node1" presStyleIdx="0" presStyleCnt="9" custScaleX="445614">
        <dgm:presLayoutVars>
          <dgm:bulletEnabled val="1"/>
        </dgm:presLayoutVars>
      </dgm:prSet>
      <dgm:spPr/>
    </dgm:pt>
    <dgm:pt modelId="{AAF65E10-A128-4D26-A6EF-2B2E78C1CD20}" type="pres">
      <dgm:prSet presAssocID="{98A1D741-96D7-4C7F-9CFA-1A6556BD168D}" presName="sibTrans" presStyleLbl="sibTrans2D1" presStyleIdx="0" presStyleCnt="8"/>
      <dgm:spPr/>
    </dgm:pt>
    <dgm:pt modelId="{377B7434-5358-4B8B-9076-94290841B98B}" type="pres">
      <dgm:prSet presAssocID="{98A1D741-96D7-4C7F-9CFA-1A6556BD168D}" presName="connectorText" presStyleLbl="sibTrans2D1" presStyleIdx="0" presStyleCnt="8"/>
      <dgm:spPr/>
    </dgm:pt>
    <dgm:pt modelId="{1376164D-F8AA-4959-A7FB-D0E083B85215}" type="pres">
      <dgm:prSet presAssocID="{19C0BABB-8F20-472A-8371-6E2E939F3B56}" presName="node" presStyleLbl="node1" presStyleIdx="1" presStyleCnt="9" custScaleX="445144" custScaleY="112445" custLinFactNeighborX="235" custLinFactNeighborY="8668">
        <dgm:presLayoutVars>
          <dgm:bulletEnabled val="1"/>
        </dgm:presLayoutVars>
      </dgm:prSet>
      <dgm:spPr/>
    </dgm:pt>
    <dgm:pt modelId="{44E3330C-7534-41EE-822D-3C4CC50F6770}" type="pres">
      <dgm:prSet presAssocID="{58E4A7AA-F2A1-4800-9322-087CD481F0CF}" presName="sibTrans" presStyleLbl="sibTrans2D1" presStyleIdx="1" presStyleCnt="8"/>
      <dgm:spPr/>
    </dgm:pt>
    <dgm:pt modelId="{EFF6C17E-9629-45AE-9142-2013F8F9C2C7}" type="pres">
      <dgm:prSet presAssocID="{58E4A7AA-F2A1-4800-9322-087CD481F0CF}" presName="connectorText" presStyleLbl="sibTrans2D1" presStyleIdx="1" presStyleCnt="8"/>
      <dgm:spPr/>
    </dgm:pt>
    <dgm:pt modelId="{F1F14204-DCBA-4272-8430-221E349BCB62}" type="pres">
      <dgm:prSet presAssocID="{3A26A887-CCF9-4D04-8748-0B6456F8062D}" presName="node" presStyleLbl="node1" presStyleIdx="2" presStyleCnt="9" custScaleX="445614">
        <dgm:presLayoutVars>
          <dgm:bulletEnabled val="1"/>
        </dgm:presLayoutVars>
      </dgm:prSet>
      <dgm:spPr/>
    </dgm:pt>
    <dgm:pt modelId="{D7CAE3D8-941F-4636-949E-272102AB8292}" type="pres">
      <dgm:prSet presAssocID="{9DC41DFC-4657-4B8C-90E9-A1E0BFC641F9}" presName="sibTrans" presStyleLbl="sibTrans2D1" presStyleIdx="2" presStyleCnt="8"/>
      <dgm:spPr/>
    </dgm:pt>
    <dgm:pt modelId="{7FD933DD-5458-4C5C-B687-3F200A4BBF71}" type="pres">
      <dgm:prSet presAssocID="{9DC41DFC-4657-4B8C-90E9-A1E0BFC641F9}" presName="connectorText" presStyleLbl="sibTrans2D1" presStyleIdx="2" presStyleCnt="8"/>
      <dgm:spPr/>
    </dgm:pt>
    <dgm:pt modelId="{6172847F-3EA7-4D38-B372-AD0AEA47E437}" type="pres">
      <dgm:prSet presAssocID="{6E6EF36F-2225-4229-9CD9-D8643B9B23DF}" presName="node" presStyleLbl="node1" presStyleIdx="3" presStyleCnt="9" custScaleX="446419">
        <dgm:presLayoutVars>
          <dgm:bulletEnabled val="1"/>
        </dgm:presLayoutVars>
      </dgm:prSet>
      <dgm:spPr/>
    </dgm:pt>
    <dgm:pt modelId="{42904B6B-C1A0-4F76-B9E3-F8BBC933C79D}" type="pres">
      <dgm:prSet presAssocID="{7D36EA7D-9CD0-48F0-BB6B-D4C1921C9491}" presName="sibTrans" presStyleLbl="sibTrans2D1" presStyleIdx="3" presStyleCnt="8"/>
      <dgm:spPr/>
    </dgm:pt>
    <dgm:pt modelId="{47DB7636-6E6D-4F13-92B6-E8D298688F44}" type="pres">
      <dgm:prSet presAssocID="{7D36EA7D-9CD0-48F0-BB6B-D4C1921C9491}" presName="connectorText" presStyleLbl="sibTrans2D1" presStyleIdx="3" presStyleCnt="8"/>
      <dgm:spPr/>
    </dgm:pt>
    <dgm:pt modelId="{34CE6118-F86F-4F4B-BBCE-317E0DA4F70B}" type="pres">
      <dgm:prSet presAssocID="{804EBC67-4724-4285-968A-B2C36D17B2AA}" presName="node" presStyleLbl="node1" presStyleIdx="4" presStyleCnt="9" custScaleX="446419">
        <dgm:presLayoutVars>
          <dgm:bulletEnabled val="1"/>
        </dgm:presLayoutVars>
      </dgm:prSet>
      <dgm:spPr/>
    </dgm:pt>
    <dgm:pt modelId="{9AA1ACB0-DE24-477C-9B5A-66CE42106708}" type="pres">
      <dgm:prSet presAssocID="{38D1E7E6-A77F-47F2-806A-4678737BEF97}" presName="sibTrans" presStyleLbl="sibTrans2D1" presStyleIdx="4" presStyleCnt="8"/>
      <dgm:spPr/>
    </dgm:pt>
    <dgm:pt modelId="{0831B182-6271-4175-9E54-42C56FAA0B85}" type="pres">
      <dgm:prSet presAssocID="{38D1E7E6-A77F-47F2-806A-4678737BEF97}" presName="connectorText" presStyleLbl="sibTrans2D1" presStyleIdx="4" presStyleCnt="8"/>
      <dgm:spPr/>
    </dgm:pt>
    <dgm:pt modelId="{32082D64-10AD-4A0D-BBCC-CF0E9E0BB450}" type="pres">
      <dgm:prSet presAssocID="{2626704E-963D-40F7-83D4-F539DF026527}" presName="node" presStyleLbl="node1" presStyleIdx="5" presStyleCnt="9" custScaleX="446419" custLinFactNeighborX="-3338" custLinFactNeighborY="-13795">
        <dgm:presLayoutVars>
          <dgm:bulletEnabled val="1"/>
        </dgm:presLayoutVars>
      </dgm:prSet>
      <dgm:spPr>
        <a:xfrm>
          <a:off x="-1192081" y="3843741"/>
          <a:ext cx="10272569" cy="853353"/>
        </a:xfrm>
        <a:prstGeom prst="roundRect">
          <a:avLst>
            <a:gd name="adj" fmla="val 10000"/>
          </a:avLst>
        </a:prstGeom>
      </dgm:spPr>
    </dgm:pt>
    <dgm:pt modelId="{57279733-E017-4B13-9808-DD6F2A8BF803}" type="pres">
      <dgm:prSet presAssocID="{431ED1F6-EDC7-4639-9FAF-E782F4CB9029}" presName="sibTrans" presStyleLbl="sibTrans2D1" presStyleIdx="5" presStyleCnt="8"/>
      <dgm:spPr/>
    </dgm:pt>
    <dgm:pt modelId="{F2193D11-4652-480E-B957-DB953EAE8752}" type="pres">
      <dgm:prSet presAssocID="{431ED1F6-EDC7-4639-9FAF-E782F4CB9029}" presName="connectorText" presStyleLbl="sibTrans2D1" presStyleIdx="5" presStyleCnt="8"/>
      <dgm:spPr/>
    </dgm:pt>
    <dgm:pt modelId="{F2E1B340-0E9E-4572-A0EA-C317F8F286CD}" type="pres">
      <dgm:prSet presAssocID="{803CBCA1-1A17-4FE9-84B8-F1D47DA2A88B}" presName="node" presStyleLbl="node1" presStyleIdx="6" presStyleCnt="9" custScaleX="446419">
        <dgm:presLayoutVars>
          <dgm:bulletEnabled val="1"/>
        </dgm:presLayoutVars>
      </dgm:prSet>
      <dgm:spPr/>
    </dgm:pt>
    <dgm:pt modelId="{8295E549-0F19-410D-9E9F-F7D5326A9E85}" type="pres">
      <dgm:prSet presAssocID="{F73A5639-84BA-40B3-A173-0B7E0DB06838}" presName="sibTrans" presStyleLbl="sibTrans2D1" presStyleIdx="6" presStyleCnt="8"/>
      <dgm:spPr/>
    </dgm:pt>
    <dgm:pt modelId="{DD60BE8D-0857-4EE7-A13A-871A700AD935}" type="pres">
      <dgm:prSet presAssocID="{F73A5639-84BA-40B3-A173-0B7E0DB06838}" presName="connectorText" presStyleLbl="sibTrans2D1" presStyleIdx="6" presStyleCnt="8"/>
      <dgm:spPr/>
    </dgm:pt>
    <dgm:pt modelId="{FA0C8FAD-AEFD-485F-97D1-0B3FD227804E}" type="pres">
      <dgm:prSet presAssocID="{B0FE7F3B-EADC-48BD-A6C3-4A3D65C16FEC}" presName="node" presStyleLbl="node1" presStyleIdx="7" presStyleCnt="9" custScaleX="446419">
        <dgm:presLayoutVars>
          <dgm:bulletEnabled val="1"/>
        </dgm:presLayoutVars>
      </dgm:prSet>
      <dgm:spPr/>
    </dgm:pt>
    <dgm:pt modelId="{B1FC999D-3EEE-40F4-8CC5-D421F5CDCBAB}" type="pres">
      <dgm:prSet presAssocID="{BAB2F633-AA05-4551-A036-95775434828A}" presName="sibTrans" presStyleLbl="sibTrans2D1" presStyleIdx="7" presStyleCnt="8"/>
      <dgm:spPr/>
    </dgm:pt>
    <dgm:pt modelId="{693A358D-DEF7-4F84-A8DC-B8BD288D7A54}" type="pres">
      <dgm:prSet presAssocID="{BAB2F633-AA05-4551-A036-95775434828A}" presName="connectorText" presStyleLbl="sibTrans2D1" presStyleIdx="7" presStyleCnt="8"/>
      <dgm:spPr/>
    </dgm:pt>
    <dgm:pt modelId="{B13075DA-D012-48A9-A133-F5FFC3E305C3}" type="pres">
      <dgm:prSet presAssocID="{5273F2EF-5D91-4E88-B60E-987A6EDB5612}" presName="node" presStyleLbl="node1" presStyleIdx="8" presStyleCnt="9" custScaleX="445614">
        <dgm:presLayoutVars>
          <dgm:bulletEnabled val="1"/>
        </dgm:presLayoutVars>
      </dgm:prSet>
      <dgm:spPr/>
    </dgm:pt>
  </dgm:ptLst>
  <dgm:cxnLst>
    <dgm:cxn modelId="{E1195301-B5CC-4D93-8412-A135947626DE}" type="presOf" srcId="{6E6EF36F-2225-4229-9CD9-D8643B9B23DF}" destId="{6172847F-3EA7-4D38-B372-AD0AEA47E437}" srcOrd="0" destOrd="0" presId="urn:microsoft.com/office/officeart/2005/8/layout/process2"/>
    <dgm:cxn modelId="{9D79DE05-2B25-4358-9482-2C75F0A16536}" type="presOf" srcId="{38D1E7E6-A77F-47F2-806A-4678737BEF97}" destId="{9AA1ACB0-DE24-477C-9B5A-66CE42106708}" srcOrd="0" destOrd="0" presId="urn:microsoft.com/office/officeart/2005/8/layout/process2"/>
    <dgm:cxn modelId="{D588850C-1CB8-465D-B679-EF85C8567DED}" srcId="{CDEB47D4-1F98-4C26-B642-128104FED8C9}" destId="{19C0BABB-8F20-472A-8371-6E2E939F3B56}" srcOrd="1" destOrd="0" parTransId="{EEE1ACBE-2D58-4586-B8F9-31925A37A32F}" sibTransId="{58E4A7AA-F2A1-4800-9322-087CD481F0CF}"/>
    <dgm:cxn modelId="{245CDB11-9FDF-42AD-A413-C00FCD4DB186}" type="presOf" srcId="{98A1D741-96D7-4C7F-9CFA-1A6556BD168D}" destId="{AAF65E10-A128-4D26-A6EF-2B2E78C1CD20}" srcOrd="0" destOrd="0" presId="urn:microsoft.com/office/officeart/2005/8/layout/process2"/>
    <dgm:cxn modelId="{E672B516-0DED-45EA-94F5-A7F06E7E5E4E}" type="presOf" srcId="{3A26A887-CCF9-4D04-8748-0B6456F8062D}" destId="{F1F14204-DCBA-4272-8430-221E349BCB62}" srcOrd="0" destOrd="0" presId="urn:microsoft.com/office/officeart/2005/8/layout/process2"/>
    <dgm:cxn modelId="{7493C92C-08C5-47EE-B394-CB63957B50BB}" srcId="{CDEB47D4-1F98-4C26-B642-128104FED8C9}" destId="{B8E0A8A8-258D-4CDB-9DB6-BD7D82ABBDED}" srcOrd="0" destOrd="0" parTransId="{D63146F2-762D-4F73-8134-C74997AF6CFE}" sibTransId="{98A1D741-96D7-4C7F-9CFA-1A6556BD168D}"/>
    <dgm:cxn modelId="{29E0CB2F-F50A-4CA3-A5AD-8EEABBF0D68F}" type="presOf" srcId="{7D36EA7D-9CD0-48F0-BB6B-D4C1921C9491}" destId="{47DB7636-6E6D-4F13-92B6-E8D298688F44}" srcOrd="1" destOrd="0" presId="urn:microsoft.com/office/officeart/2005/8/layout/process2"/>
    <dgm:cxn modelId="{B2ED333D-932A-4902-817B-DD9D71C643A1}" srcId="{CDEB47D4-1F98-4C26-B642-128104FED8C9}" destId="{B0FE7F3B-EADC-48BD-A6C3-4A3D65C16FEC}" srcOrd="7" destOrd="0" parTransId="{379AE2E9-8090-4537-A2B3-1831C685BFDD}" sibTransId="{BAB2F633-AA05-4551-A036-95775434828A}"/>
    <dgm:cxn modelId="{35A59F4A-C72C-48E3-A424-36A065593753}" type="presOf" srcId="{BAB2F633-AA05-4551-A036-95775434828A}" destId="{693A358D-DEF7-4F84-A8DC-B8BD288D7A54}" srcOrd="1" destOrd="0" presId="urn:microsoft.com/office/officeart/2005/8/layout/process2"/>
    <dgm:cxn modelId="{B0342F6D-EAD1-4069-8DC5-F7E0A2B5F24A}" srcId="{CDEB47D4-1F98-4C26-B642-128104FED8C9}" destId="{2626704E-963D-40F7-83D4-F539DF026527}" srcOrd="5" destOrd="0" parTransId="{026C5237-9670-4AF8-A445-C5B568F2AAA3}" sibTransId="{431ED1F6-EDC7-4639-9FAF-E782F4CB9029}"/>
    <dgm:cxn modelId="{013F556D-ACB2-4E7E-8600-D971CDB224FB}" type="presOf" srcId="{7D36EA7D-9CD0-48F0-BB6B-D4C1921C9491}" destId="{42904B6B-C1A0-4F76-B9E3-F8BBC933C79D}" srcOrd="0" destOrd="0" presId="urn:microsoft.com/office/officeart/2005/8/layout/process2"/>
    <dgm:cxn modelId="{06165E72-F62A-4209-9B3B-B3986E22BF75}" type="presOf" srcId="{9DC41DFC-4657-4B8C-90E9-A1E0BFC641F9}" destId="{7FD933DD-5458-4C5C-B687-3F200A4BBF71}" srcOrd="1" destOrd="0" presId="urn:microsoft.com/office/officeart/2005/8/layout/process2"/>
    <dgm:cxn modelId="{E6A04454-F27E-46A9-9E6A-BB43028B66F5}" type="presOf" srcId="{804EBC67-4724-4285-968A-B2C36D17B2AA}" destId="{34CE6118-F86F-4F4B-BBCE-317E0DA4F70B}" srcOrd="0" destOrd="0" presId="urn:microsoft.com/office/officeart/2005/8/layout/process2"/>
    <dgm:cxn modelId="{8FB50E55-951F-45F4-9137-B2DA595C2D8B}" srcId="{CDEB47D4-1F98-4C26-B642-128104FED8C9}" destId="{3A26A887-CCF9-4D04-8748-0B6456F8062D}" srcOrd="2" destOrd="0" parTransId="{AAB84F5F-B6AA-42C4-AB7C-D937785C4860}" sibTransId="{9DC41DFC-4657-4B8C-90E9-A1E0BFC641F9}"/>
    <dgm:cxn modelId="{769C2F57-D7BA-4909-B34C-BD490357C72B}" type="presOf" srcId="{98A1D741-96D7-4C7F-9CFA-1A6556BD168D}" destId="{377B7434-5358-4B8B-9076-94290841B98B}" srcOrd="1" destOrd="0" presId="urn:microsoft.com/office/officeart/2005/8/layout/process2"/>
    <dgm:cxn modelId="{72DD635A-CD01-4142-99D4-6ED12B92C3F5}" type="presOf" srcId="{2626704E-963D-40F7-83D4-F539DF026527}" destId="{32082D64-10AD-4A0D-BBCC-CF0E9E0BB450}" srcOrd="0" destOrd="0" presId="urn:microsoft.com/office/officeart/2005/8/layout/process2"/>
    <dgm:cxn modelId="{2745D582-B2DC-4DDD-A489-BA7C87754191}" type="presOf" srcId="{B0FE7F3B-EADC-48BD-A6C3-4A3D65C16FEC}" destId="{FA0C8FAD-AEFD-485F-97D1-0B3FD227804E}" srcOrd="0" destOrd="0" presId="urn:microsoft.com/office/officeart/2005/8/layout/process2"/>
    <dgm:cxn modelId="{A4138194-CDFD-4C7D-A074-2AC613A7097A}" type="presOf" srcId="{431ED1F6-EDC7-4639-9FAF-E782F4CB9029}" destId="{57279733-E017-4B13-9808-DD6F2A8BF803}" srcOrd="0" destOrd="0" presId="urn:microsoft.com/office/officeart/2005/8/layout/process2"/>
    <dgm:cxn modelId="{43048894-BC30-4281-97BE-C17104E30231}" type="presOf" srcId="{CDEB47D4-1F98-4C26-B642-128104FED8C9}" destId="{4D659600-DB1F-45C1-B7AB-B251BEF852BD}" srcOrd="0" destOrd="0" presId="urn:microsoft.com/office/officeart/2005/8/layout/process2"/>
    <dgm:cxn modelId="{8B529C96-7ED9-49D5-BDA9-2BAF05302713}" type="presOf" srcId="{9DC41DFC-4657-4B8C-90E9-A1E0BFC641F9}" destId="{D7CAE3D8-941F-4636-949E-272102AB8292}" srcOrd="0" destOrd="0" presId="urn:microsoft.com/office/officeart/2005/8/layout/process2"/>
    <dgm:cxn modelId="{49E34CA3-62C5-418D-A853-F576F277355C}" type="presOf" srcId="{803CBCA1-1A17-4FE9-84B8-F1D47DA2A88B}" destId="{F2E1B340-0E9E-4572-A0EA-C317F8F286CD}" srcOrd="0" destOrd="0" presId="urn:microsoft.com/office/officeart/2005/8/layout/process2"/>
    <dgm:cxn modelId="{9718F1A8-3B7A-4F36-8B55-CDF3C53C2B8B}" srcId="{CDEB47D4-1F98-4C26-B642-128104FED8C9}" destId="{5273F2EF-5D91-4E88-B60E-987A6EDB5612}" srcOrd="8" destOrd="0" parTransId="{FC1F93C8-EB8C-48B6-B807-7841BFCA1108}" sibTransId="{8F5DE7FB-DBFF-42FD-BDF8-5C9006F5EF8B}"/>
    <dgm:cxn modelId="{A082E5B0-E224-4E62-8CF4-6D8A289E1843}" type="presOf" srcId="{38D1E7E6-A77F-47F2-806A-4678737BEF97}" destId="{0831B182-6271-4175-9E54-42C56FAA0B85}" srcOrd="1" destOrd="0" presId="urn:microsoft.com/office/officeart/2005/8/layout/process2"/>
    <dgm:cxn modelId="{FA0843B4-2AE4-4DF8-B6BB-E69108B99900}" type="presOf" srcId="{431ED1F6-EDC7-4639-9FAF-E782F4CB9029}" destId="{F2193D11-4652-480E-B957-DB953EAE8752}" srcOrd="1" destOrd="0" presId="urn:microsoft.com/office/officeart/2005/8/layout/process2"/>
    <dgm:cxn modelId="{B5D24EC1-D271-4C93-ABE4-C91F1CE1928A}" srcId="{CDEB47D4-1F98-4C26-B642-128104FED8C9}" destId="{6E6EF36F-2225-4229-9CD9-D8643B9B23DF}" srcOrd="3" destOrd="0" parTransId="{30A1D91E-41EC-4133-8DAC-1AAD97C3063A}" sibTransId="{7D36EA7D-9CD0-48F0-BB6B-D4C1921C9491}"/>
    <dgm:cxn modelId="{658BDFC6-4C6F-4229-9ED2-FD2959724D8E}" type="presOf" srcId="{F73A5639-84BA-40B3-A173-0B7E0DB06838}" destId="{DD60BE8D-0857-4EE7-A13A-871A700AD935}" srcOrd="1" destOrd="0" presId="urn:microsoft.com/office/officeart/2005/8/layout/process2"/>
    <dgm:cxn modelId="{B6DB52C8-9854-4377-AA3A-61B9E245A2A7}" type="presOf" srcId="{B8E0A8A8-258D-4CDB-9DB6-BD7D82ABBDED}" destId="{32D512CD-0860-41B1-9961-FF512CE3C0A7}" srcOrd="0" destOrd="0" presId="urn:microsoft.com/office/officeart/2005/8/layout/process2"/>
    <dgm:cxn modelId="{E3EEB7C8-3C8B-432C-931B-EBAA6C9BF337}" type="presOf" srcId="{BAB2F633-AA05-4551-A036-95775434828A}" destId="{B1FC999D-3EEE-40F4-8CC5-D421F5CDCBAB}" srcOrd="0" destOrd="0" presId="urn:microsoft.com/office/officeart/2005/8/layout/process2"/>
    <dgm:cxn modelId="{0CA7E9D1-1E95-4712-8735-0097302E0728}" type="presOf" srcId="{58E4A7AA-F2A1-4800-9322-087CD481F0CF}" destId="{44E3330C-7534-41EE-822D-3C4CC50F6770}" srcOrd="0" destOrd="0" presId="urn:microsoft.com/office/officeart/2005/8/layout/process2"/>
    <dgm:cxn modelId="{DE589AD9-DCC7-40CE-98BA-A23A19A99253}" srcId="{CDEB47D4-1F98-4C26-B642-128104FED8C9}" destId="{804EBC67-4724-4285-968A-B2C36D17B2AA}" srcOrd="4" destOrd="0" parTransId="{46AC3A44-0494-435A-A743-0DF120B3AB2B}" sibTransId="{38D1E7E6-A77F-47F2-806A-4678737BEF97}"/>
    <dgm:cxn modelId="{4FD648EB-B5A9-4B13-83FE-81A79BD7F091}" type="presOf" srcId="{5273F2EF-5D91-4E88-B60E-987A6EDB5612}" destId="{B13075DA-D012-48A9-A133-F5FFC3E305C3}" srcOrd="0" destOrd="0" presId="urn:microsoft.com/office/officeart/2005/8/layout/process2"/>
    <dgm:cxn modelId="{EE232FF6-8D17-4E5D-B768-4E477210F489}" type="presOf" srcId="{F73A5639-84BA-40B3-A173-0B7E0DB06838}" destId="{8295E549-0F19-410D-9E9F-F7D5326A9E85}" srcOrd="0" destOrd="0" presId="urn:microsoft.com/office/officeart/2005/8/layout/process2"/>
    <dgm:cxn modelId="{2FB2B4F7-D5CD-4226-A148-4F073E3A4D0C}" srcId="{CDEB47D4-1F98-4C26-B642-128104FED8C9}" destId="{803CBCA1-1A17-4FE9-84B8-F1D47DA2A88B}" srcOrd="6" destOrd="0" parTransId="{B84BA922-55CC-42EC-BBB7-2A7E71A3DBE7}" sibTransId="{F73A5639-84BA-40B3-A173-0B7E0DB06838}"/>
    <dgm:cxn modelId="{DA3307FC-5D80-4521-870B-A0BE6AB37874}" type="presOf" srcId="{19C0BABB-8F20-472A-8371-6E2E939F3B56}" destId="{1376164D-F8AA-4959-A7FB-D0E083B85215}" srcOrd="0" destOrd="0" presId="urn:microsoft.com/office/officeart/2005/8/layout/process2"/>
    <dgm:cxn modelId="{CD30DAFD-7FB0-41A2-898F-BDFCBA0774DA}" type="presOf" srcId="{58E4A7AA-F2A1-4800-9322-087CD481F0CF}" destId="{EFF6C17E-9629-45AE-9142-2013F8F9C2C7}" srcOrd="1" destOrd="0" presId="urn:microsoft.com/office/officeart/2005/8/layout/process2"/>
    <dgm:cxn modelId="{11CFA4C9-1FF6-4B6E-A8A1-4C31F6E2B753}" type="presParOf" srcId="{4D659600-DB1F-45C1-B7AB-B251BEF852BD}" destId="{32D512CD-0860-41B1-9961-FF512CE3C0A7}" srcOrd="0" destOrd="0" presId="urn:microsoft.com/office/officeart/2005/8/layout/process2"/>
    <dgm:cxn modelId="{B7D019EE-1A28-43D6-80AF-A925FFF6A373}" type="presParOf" srcId="{4D659600-DB1F-45C1-B7AB-B251BEF852BD}" destId="{AAF65E10-A128-4D26-A6EF-2B2E78C1CD20}" srcOrd="1" destOrd="0" presId="urn:microsoft.com/office/officeart/2005/8/layout/process2"/>
    <dgm:cxn modelId="{AA3DA93F-BA56-4BA2-B470-5CBA7118E823}" type="presParOf" srcId="{AAF65E10-A128-4D26-A6EF-2B2E78C1CD20}" destId="{377B7434-5358-4B8B-9076-94290841B98B}" srcOrd="0" destOrd="0" presId="urn:microsoft.com/office/officeart/2005/8/layout/process2"/>
    <dgm:cxn modelId="{851A7DAF-4FAE-452C-8927-B5AA06DF6E89}" type="presParOf" srcId="{4D659600-DB1F-45C1-B7AB-B251BEF852BD}" destId="{1376164D-F8AA-4959-A7FB-D0E083B85215}" srcOrd="2" destOrd="0" presId="urn:microsoft.com/office/officeart/2005/8/layout/process2"/>
    <dgm:cxn modelId="{1D0CEEED-675E-4676-B50B-B1056C45F0BD}" type="presParOf" srcId="{4D659600-DB1F-45C1-B7AB-B251BEF852BD}" destId="{44E3330C-7534-41EE-822D-3C4CC50F6770}" srcOrd="3" destOrd="0" presId="urn:microsoft.com/office/officeart/2005/8/layout/process2"/>
    <dgm:cxn modelId="{B29ACE74-FCA3-45C1-AFCE-30739F4ABA2B}" type="presParOf" srcId="{44E3330C-7534-41EE-822D-3C4CC50F6770}" destId="{EFF6C17E-9629-45AE-9142-2013F8F9C2C7}" srcOrd="0" destOrd="0" presId="urn:microsoft.com/office/officeart/2005/8/layout/process2"/>
    <dgm:cxn modelId="{7D62FEA3-0C65-44D6-B59A-93B1A0997BB5}" type="presParOf" srcId="{4D659600-DB1F-45C1-B7AB-B251BEF852BD}" destId="{F1F14204-DCBA-4272-8430-221E349BCB62}" srcOrd="4" destOrd="0" presId="urn:microsoft.com/office/officeart/2005/8/layout/process2"/>
    <dgm:cxn modelId="{5A000256-B312-4C32-ADD4-34FDF11216B9}" type="presParOf" srcId="{4D659600-DB1F-45C1-B7AB-B251BEF852BD}" destId="{D7CAE3D8-941F-4636-949E-272102AB8292}" srcOrd="5" destOrd="0" presId="urn:microsoft.com/office/officeart/2005/8/layout/process2"/>
    <dgm:cxn modelId="{60A30423-637E-4969-95F4-9DA5F639B49F}" type="presParOf" srcId="{D7CAE3D8-941F-4636-949E-272102AB8292}" destId="{7FD933DD-5458-4C5C-B687-3F200A4BBF71}" srcOrd="0" destOrd="0" presId="urn:microsoft.com/office/officeart/2005/8/layout/process2"/>
    <dgm:cxn modelId="{758B9F18-3008-44FF-A826-ADBD4D7B42ED}" type="presParOf" srcId="{4D659600-DB1F-45C1-B7AB-B251BEF852BD}" destId="{6172847F-3EA7-4D38-B372-AD0AEA47E437}" srcOrd="6" destOrd="0" presId="urn:microsoft.com/office/officeart/2005/8/layout/process2"/>
    <dgm:cxn modelId="{A365A86A-3FFE-4859-9B7A-A14101DC500A}" type="presParOf" srcId="{4D659600-DB1F-45C1-B7AB-B251BEF852BD}" destId="{42904B6B-C1A0-4F76-B9E3-F8BBC933C79D}" srcOrd="7" destOrd="0" presId="urn:microsoft.com/office/officeart/2005/8/layout/process2"/>
    <dgm:cxn modelId="{78B4F905-47D1-44EC-AF78-EA6F6D2A9221}" type="presParOf" srcId="{42904B6B-C1A0-4F76-B9E3-F8BBC933C79D}" destId="{47DB7636-6E6D-4F13-92B6-E8D298688F44}" srcOrd="0" destOrd="0" presId="urn:microsoft.com/office/officeart/2005/8/layout/process2"/>
    <dgm:cxn modelId="{8D6D4E21-8DB7-4881-89E7-D3A828256E14}" type="presParOf" srcId="{4D659600-DB1F-45C1-B7AB-B251BEF852BD}" destId="{34CE6118-F86F-4F4B-BBCE-317E0DA4F70B}" srcOrd="8" destOrd="0" presId="urn:microsoft.com/office/officeart/2005/8/layout/process2"/>
    <dgm:cxn modelId="{6A5FBA98-E2EC-4745-97E6-BC85A3E48681}" type="presParOf" srcId="{4D659600-DB1F-45C1-B7AB-B251BEF852BD}" destId="{9AA1ACB0-DE24-477C-9B5A-66CE42106708}" srcOrd="9" destOrd="0" presId="urn:microsoft.com/office/officeart/2005/8/layout/process2"/>
    <dgm:cxn modelId="{693315FF-9981-43EA-A144-81FE77249B85}" type="presParOf" srcId="{9AA1ACB0-DE24-477C-9B5A-66CE42106708}" destId="{0831B182-6271-4175-9E54-42C56FAA0B85}" srcOrd="0" destOrd="0" presId="urn:microsoft.com/office/officeart/2005/8/layout/process2"/>
    <dgm:cxn modelId="{243D3251-7148-4B3F-82F4-8C86F28D476A}" type="presParOf" srcId="{4D659600-DB1F-45C1-B7AB-B251BEF852BD}" destId="{32082D64-10AD-4A0D-BBCC-CF0E9E0BB450}" srcOrd="10" destOrd="0" presId="urn:microsoft.com/office/officeart/2005/8/layout/process2"/>
    <dgm:cxn modelId="{B30846F8-3432-416B-B463-1CA60EEF4DBC}" type="presParOf" srcId="{4D659600-DB1F-45C1-B7AB-B251BEF852BD}" destId="{57279733-E017-4B13-9808-DD6F2A8BF803}" srcOrd="11" destOrd="0" presId="urn:microsoft.com/office/officeart/2005/8/layout/process2"/>
    <dgm:cxn modelId="{670AF30D-CDDF-4F61-9847-60161D298015}" type="presParOf" srcId="{57279733-E017-4B13-9808-DD6F2A8BF803}" destId="{F2193D11-4652-480E-B957-DB953EAE8752}" srcOrd="0" destOrd="0" presId="urn:microsoft.com/office/officeart/2005/8/layout/process2"/>
    <dgm:cxn modelId="{6533FE5D-35D9-4804-90FC-2776432DD5F7}" type="presParOf" srcId="{4D659600-DB1F-45C1-B7AB-B251BEF852BD}" destId="{F2E1B340-0E9E-4572-A0EA-C317F8F286CD}" srcOrd="12" destOrd="0" presId="urn:microsoft.com/office/officeart/2005/8/layout/process2"/>
    <dgm:cxn modelId="{C192C12C-A50C-4707-88B0-A555FD9E9F20}" type="presParOf" srcId="{4D659600-DB1F-45C1-B7AB-B251BEF852BD}" destId="{8295E549-0F19-410D-9E9F-F7D5326A9E85}" srcOrd="13" destOrd="0" presId="urn:microsoft.com/office/officeart/2005/8/layout/process2"/>
    <dgm:cxn modelId="{22BCCFE4-E171-4BE9-BD46-09CB22378CA9}" type="presParOf" srcId="{8295E549-0F19-410D-9E9F-F7D5326A9E85}" destId="{DD60BE8D-0857-4EE7-A13A-871A700AD935}" srcOrd="0" destOrd="0" presId="urn:microsoft.com/office/officeart/2005/8/layout/process2"/>
    <dgm:cxn modelId="{4444B335-3035-463D-B5CC-BAEC0DE145D6}" type="presParOf" srcId="{4D659600-DB1F-45C1-B7AB-B251BEF852BD}" destId="{FA0C8FAD-AEFD-485F-97D1-0B3FD227804E}" srcOrd="14" destOrd="0" presId="urn:microsoft.com/office/officeart/2005/8/layout/process2"/>
    <dgm:cxn modelId="{3E6D7B3D-B966-41A7-A473-29149C775104}" type="presParOf" srcId="{4D659600-DB1F-45C1-B7AB-B251BEF852BD}" destId="{B1FC999D-3EEE-40F4-8CC5-D421F5CDCBAB}" srcOrd="15" destOrd="0" presId="urn:microsoft.com/office/officeart/2005/8/layout/process2"/>
    <dgm:cxn modelId="{4CAD3DAE-E225-495B-8554-F40A696B3214}" type="presParOf" srcId="{B1FC999D-3EEE-40F4-8CC5-D421F5CDCBAB}" destId="{693A358D-DEF7-4F84-A8DC-B8BD288D7A54}" srcOrd="0" destOrd="0" presId="urn:microsoft.com/office/officeart/2005/8/layout/process2"/>
    <dgm:cxn modelId="{9BE1E0DC-16EA-49D9-8918-ECD6E9C318D2}" type="presParOf" srcId="{4D659600-DB1F-45C1-B7AB-B251BEF852BD}" destId="{B13075DA-D012-48A9-A133-F5FFC3E305C3}"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12CD-0860-41B1-9961-FF512CE3C0A7}">
      <dsp:nvSpPr>
        <dsp:cNvPr id="0" name=""/>
        <dsp:cNvSpPr/>
      </dsp:nvSpPr>
      <dsp:spPr>
        <a:xfrm>
          <a:off x="-4164" y="3867"/>
          <a:ext cx="7896734"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13 April, 12pm CEST</a:t>
          </a:r>
          <a:r>
            <a:rPr lang="en-GB" sz="1200" kern="1200" dirty="0">
              <a:latin typeface="Univers" panose="020B0503020202020204" pitchFamily="34" charset="0"/>
            </a:rPr>
            <a:t>: Nominations Close:</a:t>
          </a:r>
        </a:p>
      </dsp:txBody>
      <dsp:txXfrm>
        <a:off x="9494" y="17525"/>
        <a:ext cx="7869418" cy="438986"/>
      </dsp:txXfrm>
    </dsp:sp>
    <dsp:sp modelId="{AAF65E10-A128-4D26-A6EF-2B2E78C1CD20}">
      <dsp:nvSpPr>
        <dsp:cNvPr id="0" name=""/>
        <dsp:cNvSpPr/>
      </dsp:nvSpPr>
      <dsp:spPr>
        <a:xfrm rot="5400000">
          <a:off x="3849192" y="491932"/>
          <a:ext cx="190020"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1" y="501840"/>
        <a:ext cx="125902" cy="133014"/>
      </dsp:txXfrm>
    </dsp:sp>
    <dsp:sp modelId="{1376164D-F8AA-4959-A7FB-D0E083B85215}">
      <dsp:nvSpPr>
        <dsp:cNvPr id="0" name=""/>
        <dsp:cNvSpPr/>
      </dsp:nvSpPr>
      <dsp:spPr>
        <a:xfrm>
          <a:off x="0" y="723530"/>
          <a:ext cx="7888406" cy="5243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26 April</a:t>
          </a:r>
          <a:r>
            <a:rPr lang="en-GB" sz="1200" kern="1200" dirty="0">
              <a:latin typeface="Univers" panose="020B0503020202020204" pitchFamily="34" charset="0"/>
            </a:rPr>
            <a:t>: Announcement of Candidates and Opening of Electronic Voting for President-elect, Treasurer, Governing Board members-at-large, Regional Council Chair, Regional Division Committee members, Section Standing Committee members</a:t>
          </a:r>
        </a:p>
      </dsp:txBody>
      <dsp:txXfrm>
        <a:off x="15357" y="738887"/>
        <a:ext cx="7857692" cy="493619"/>
      </dsp:txXfrm>
    </dsp:sp>
    <dsp:sp modelId="{44E3330C-7534-41EE-822D-3C4CC50F6770}">
      <dsp:nvSpPr>
        <dsp:cNvPr id="0" name=""/>
        <dsp:cNvSpPr/>
      </dsp:nvSpPr>
      <dsp:spPr>
        <a:xfrm rot="5400000">
          <a:off x="3864349" y="1249417"/>
          <a:ext cx="159706"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1" y="1274482"/>
        <a:ext cx="125902" cy="111794"/>
      </dsp:txXfrm>
    </dsp:sp>
    <dsp:sp modelId="{F1F14204-DCBA-4272-8430-221E349BCB62}">
      <dsp:nvSpPr>
        <dsp:cNvPr id="0" name=""/>
        <dsp:cNvSpPr/>
      </dsp:nvSpPr>
      <dsp:spPr>
        <a:xfrm>
          <a:off x="-4164" y="1460805"/>
          <a:ext cx="7896734"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3 May</a:t>
          </a:r>
          <a:r>
            <a:rPr lang="en-GB" sz="1200" kern="1200" dirty="0">
              <a:latin typeface="Univers" panose="020B0503020202020204" pitchFamily="34" charset="0"/>
            </a:rPr>
            <a:t>: Announcement of Candidates and Opening of Electronic Voting for Professional Council Chair and Professional Division Committee Chairs</a:t>
          </a:r>
        </a:p>
      </dsp:txBody>
      <dsp:txXfrm>
        <a:off x="9494" y="1474463"/>
        <a:ext cx="7869418" cy="438986"/>
      </dsp:txXfrm>
    </dsp:sp>
    <dsp:sp modelId="{D7CAE3D8-941F-4636-949E-272102AB8292}">
      <dsp:nvSpPr>
        <dsp:cNvPr id="0" name=""/>
        <dsp:cNvSpPr/>
      </dsp:nvSpPr>
      <dsp:spPr>
        <a:xfrm rot="5400000">
          <a:off x="3856771" y="1938765"/>
          <a:ext cx="174863"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2" y="1956252"/>
        <a:ext cx="125902" cy="122404"/>
      </dsp:txXfrm>
    </dsp:sp>
    <dsp:sp modelId="{6172847F-3EA7-4D38-B372-AD0AEA47E437}">
      <dsp:nvSpPr>
        <dsp:cNvPr id="0" name=""/>
        <dsp:cNvSpPr/>
      </dsp:nvSpPr>
      <dsp:spPr>
        <a:xfrm>
          <a:off x="-11297" y="2160259"/>
          <a:ext cx="7911000"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24 May, 12pm CEST</a:t>
          </a:r>
          <a:r>
            <a:rPr lang="en-GB" sz="1200" kern="1200" dirty="0">
              <a:latin typeface="Univers" panose="020B0503020202020204" pitchFamily="34" charset="0"/>
            </a:rPr>
            <a:t>: Closing of Elections for President-elect, Treasurer, Governing Board members-at-large, Regional Council Chair, Regional Division Committee members, Section Standing Committee members </a:t>
          </a:r>
        </a:p>
      </dsp:txBody>
      <dsp:txXfrm>
        <a:off x="2361" y="2173917"/>
        <a:ext cx="7883684" cy="438986"/>
      </dsp:txXfrm>
    </dsp:sp>
    <dsp:sp modelId="{42904B6B-C1A0-4F76-B9E3-F8BBC933C79D}">
      <dsp:nvSpPr>
        <dsp:cNvPr id="0" name=""/>
        <dsp:cNvSpPr/>
      </dsp:nvSpPr>
      <dsp:spPr>
        <a:xfrm rot="5400000">
          <a:off x="3856771" y="2638219"/>
          <a:ext cx="174863"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2" y="2655706"/>
        <a:ext cx="125902" cy="122404"/>
      </dsp:txXfrm>
    </dsp:sp>
    <dsp:sp modelId="{34CE6118-F86F-4F4B-BBCE-317E0DA4F70B}">
      <dsp:nvSpPr>
        <dsp:cNvPr id="0" name=""/>
        <dsp:cNvSpPr/>
      </dsp:nvSpPr>
      <dsp:spPr>
        <a:xfrm>
          <a:off x="-11297" y="2859712"/>
          <a:ext cx="7911000"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31 May, 12pm CEST</a:t>
          </a:r>
          <a:r>
            <a:rPr lang="en-GB" sz="1200" kern="1200" dirty="0">
              <a:latin typeface="Univers" panose="020B0503020202020204" pitchFamily="34" charset="0"/>
            </a:rPr>
            <a:t>: Closing of Elections for Professional Council Chair and Professional Division Committee Chairs </a:t>
          </a:r>
        </a:p>
      </dsp:txBody>
      <dsp:txXfrm>
        <a:off x="2361" y="2873370"/>
        <a:ext cx="7883684" cy="438986"/>
      </dsp:txXfrm>
    </dsp:sp>
    <dsp:sp modelId="{9AA1ACB0-DE24-477C-9B5A-66CE42106708}">
      <dsp:nvSpPr>
        <dsp:cNvPr id="0" name=""/>
        <dsp:cNvSpPr/>
      </dsp:nvSpPr>
      <dsp:spPr>
        <a:xfrm rot="5400000">
          <a:off x="3868832" y="3321591"/>
          <a:ext cx="150740"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1" y="3351139"/>
        <a:ext cx="125902" cy="105518"/>
      </dsp:txXfrm>
    </dsp:sp>
    <dsp:sp modelId="{32082D64-10AD-4A0D-BBCC-CF0E9E0BB450}">
      <dsp:nvSpPr>
        <dsp:cNvPr id="0" name=""/>
        <dsp:cNvSpPr/>
      </dsp:nvSpPr>
      <dsp:spPr>
        <a:xfrm>
          <a:off x="-11297" y="3527003"/>
          <a:ext cx="7911000" cy="466302"/>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200" b="1" kern="1200" dirty="0">
              <a:solidFill>
                <a:prstClr val="white"/>
              </a:solidFill>
              <a:latin typeface="Univers" panose="020B0503020202020204" pitchFamily="34" charset="0"/>
              <a:ea typeface="+mn-ea"/>
              <a:cs typeface="+mn-cs"/>
            </a:rPr>
            <a:t>1 June</a:t>
          </a:r>
          <a:r>
            <a:rPr lang="en-GB" sz="1200" kern="1200" dirty="0">
              <a:solidFill>
                <a:prstClr val="white"/>
              </a:solidFill>
              <a:latin typeface="Univers" panose="020B0503020202020204" pitchFamily="34" charset="0"/>
              <a:ea typeface="+mn-ea"/>
              <a:cs typeface="+mn-cs"/>
            </a:rPr>
            <a:t>: Publication of Results for </a:t>
          </a:r>
          <a:r>
            <a:rPr lang="en-GB" sz="1200" kern="1200" dirty="0">
              <a:latin typeface="Univers" panose="020B0503020202020204" pitchFamily="34" charset="0"/>
            </a:rPr>
            <a:t>President-elect, Treasurer, Governing Board members-at-large, Regional Council Chair, Regional Division Committee members, Professional Section Standing Committee members </a:t>
          </a:r>
          <a:r>
            <a:rPr lang="en-GB" sz="1200" kern="1200" dirty="0">
              <a:solidFill>
                <a:prstClr val="white"/>
              </a:solidFill>
              <a:latin typeface="Univers" panose="020B0503020202020204" pitchFamily="34" charset="0"/>
              <a:ea typeface="+mn-ea"/>
              <a:cs typeface="+mn-cs"/>
            </a:rPr>
            <a:t>  </a:t>
          </a:r>
        </a:p>
      </dsp:txBody>
      <dsp:txXfrm>
        <a:off x="2361" y="3540661"/>
        <a:ext cx="7883684" cy="438986"/>
      </dsp:txXfrm>
    </dsp:sp>
    <dsp:sp modelId="{57279733-E017-4B13-9808-DD6F2A8BF803}">
      <dsp:nvSpPr>
        <dsp:cNvPr id="0" name=""/>
        <dsp:cNvSpPr/>
      </dsp:nvSpPr>
      <dsp:spPr>
        <a:xfrm rot="5400000">
          <a:off x="3844710" y="4021044"/>
          <a:ext cx="198985"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2" y="4026470"/>
        <a:ext cx="125902" cy="139290"/>
      </dsp:txXfrm>
    </dsp:sp>
    <dsp:sp modelId="{F2E1B340-0E9E-4572-A0EA-C317F8F286CD}">
      <dsp:nvSpPr>
        <dsp:cNvPr id="0" name=""/>
        <dsp:cNvSpPr/>
      </dsp:nvSpPr>
      <dsp:spPr>
        <a:xfrm>
          <a:off x="-11297" y="4258620"/>
          <a:ext cx="7911000"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14 June</a:t>
          </a:r>
          <a:r>
            <a:rPr lang="en-GB" sz="1200" kern="1200" dirty="0">
              <a:latin typeface="Univers" panose="020B0503020202020204" pitchFamily="34" charset="0"/>
            </a:rPr>
            <a:t>: Publication of Results for  Professional Council Chair and Professional Division Committee Chairs </a:t>
          </a:r>
        </a:p>
      </dsp:txBody>
      <dsp:txXfrm>
        <a:off x="2361" y="4272278"/>
        <a:ext cx="7883684" cy="438986"/>
      </dsp:txXfrm>
    </dsp:sp>
    <dsp:sp modelId="{8295E549-0F19-410D-9E9F-F7D5326A9E85}">
      <dsp:nvSpPr>
        <dsp:cNvPr id="0" name=""/>
        <dsp:cNvSpPr/>
      </dsp:nvSpPr>
      <dsp:spPr>
        <a:xfrm rot="5400000">
          <a:off x="3856771" y="4736579"/>
          <a:ext cx="174863"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Univers" panose="020B0503020202020204" pitchFamily="34" charset="0"/>
          </a:endParaRPr>
        </a:p>
      </dsp:txBody>
      <dsp:txXfrm rot="-5400000">
        <a:off x="3881252" y="4754066"/>
        <a:ext cx="125902" cy="122404"/>
      </dsp:txXfrm>
    </dsp:sp>
    <dsp:sp modelId="{FA0C8FAD-AEFD-485F-97D1-0B3FD227804E}">
      <dsp:nvSpPr>
        <dsp:cNvPr id="0" name=""/>
        <dsp:cNvSpPr/>
      </dsp:nvSpPr>
      <dsp:spPr>
        <a:xfrm>
          <a:off x="-11297" y="4958073"/>
          <a:ext cx="7911000"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Univers" panose="020B0503020202020204" pitchFamily="34" charset="0"/>
            </a:rPr>
            <a:t>June – August</a:t>
          </a:r>
          <a:r>
            <a:rPr lang="en-GB" sz="1200" kern="1200" dirty="0">
              <a:latin typeface="Univers" panose="020B0503020202020204" pitchFamily="34" charset="0"/>
            </a:rPr>
            <a:t>: Nominations and publication of candidacies for elections held within Committees</a:t>
          </a:r>
        </a:p>
      </dsp:txBody>
      <dsp:txXfrm>
        <a:off x="2361" y="4971731"/>
        <a:ext cx="7883684" cy="438986"/>
      </dsp:txXfrm>
    </dsp:sp>
    <dsp:sp modelId="{B1FC999D-3EEE-40F4-8CC5-D421F5CDCBAB}">
      <dsp:nvSpPr>
        <dsp:cNvPr id="0" name=""/>
        <dsp:cNvSpPr/>
      </dsp:nvSpPr>
      <dsp:spPr>
        <a:xfrm rot="5400000">
          <a:off x="3856771" y="5436033"/>
          <a:ext cx="174863" cy="20983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latin typeface="Univers" panose="020B0503020202020204" pitchFamily="34" charset="0"/>
          </a:endParaRPr>
        </a:p>
      </dsp:txBody>
      <dsp:txXfrm rot="-5400000">
        <a:off x="3881252" y="5453520"/>
        <a:ext cx="125902" cy="122404"/>
      </dsp:txXfrm>
    </dsp:sp>
    <dsp:sp modelId="{B13075DA-D012-48A9-A133-F5FFC3E305C3}">
      <dsp:nvSpPr>
        <dsp:cNvPr id="0" name=""/>
        <dsp:cNvSpPr/>
      </dsp:nvSpPr>
      <dsp:spPr>
        <a:xfrm>
          <a:off x="-4164" y="5657527"/>
          <a:ext cx="7896734" cy="46630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Day following the IFLA General Assembly in August 2021</a:t>
          </a:r>
          <a:r>
            <a:rPr lang="en-GB" sz="1600" kern="1200" dirty="0"/>
            <a:t>: New Committees  take office</a:t>
          </a:r>
        </a:p>
      </dsp:txBody>
      <dsp:txXfrm>
        <a:off x="9494" y="5671185"/>
        <a:ext cx="7869418" cy="4389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BEEB6B9-DAB3-46C2-A615-1DF00BB427CB}" type="datetimeFigureOut">
              <a:rPr lang="en-GB"/>
              <a:t>2021-03-23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AB9397-2F5C-473A-ADDB-C9FFF0C74EBC}" type="slidenum">
              <a:rPr lang="en-GB"/>
              <a:t>‹#›</a:t>
            </a:fld>
            <a:endParaRPr lang="en-US" dirty="0"/>
          </a:p>
        </p:txBody>
      </p:sp>
    </p:spTree>
    <p:extLst>
      <p:ext uri="{BB962C8B-B14F-4D97-AF65-F5344CB8AC3E}">
        <p14:creationId xmlns:p14="http://schemas.microsoft.com/office/powerpoint/2010/main" val="344059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1551D-A65A-40FE-B4D0-F1113C2ABF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7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B9397-2F5C-473A-ADDB-C9FFF0C74EBC}" type="slidenum">
              <a:rPr lang="en-GB" smtClean="0"/>
              <a:t>28</a:t>
            </a:fld>
            <a:endParaRPr lang="en-US" dirty="0"/>
          </a:p>
        </p:txBody>
      </p:sp>
    </p:spTree>
    <p:extLst>
      <p:ext uri="{BB962C8B-B14F-4D97-AF65-F5344CB8AC3E}">
        <p14:creationId xmlns:p14="http://schemas.microsoft.com/office/powerpoint/2010/main" val="39294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777F-DCF4-440C-A5E4-85084C1E9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8390A6-1DFD-4244-B620-9FEBE193F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2F83BA-C89F-4A9F-ADBD-1F68754496AA}"/>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C3483454-D3BB-4D77-AFC3-05EE43F8F6E5}"/>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BF1E67F0-5B9C-4839-ACCE-3FBC9BA3A2B8}"/>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958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BEFB-72A5-42F5-ACBA-9691B60C5E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1967B7-E11D-4456-B5E1-1FD2F15315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A44839-8572-47A6-8E2E-E19D8DAEAA35}"/>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6B4F59B3-DD5A-4B57-A07E-1E09C2CCA460}"/>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C2357C02-D80B-4C67-B258-F6936939032A}"/>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313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F4DDD-6591-42C0-A156-53EA1345B8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77D5ED-027E-4F05-8ABC-81BD2EA94F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386BB7-A7E2-4F8A-A2B7-0784DCF9BC61}"/>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F87BAE1A-3731-44B5-A9CB-A48FCCB4F755}"/>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001FDAC9-4D24-472B-A786-6698A8EDB879}"/>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0644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3E9D-3F44-4C08-9BFA-8DF08EE3EC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ACD161-ED33-4890-9E4B-3F542DEF41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758763-051D-4514-8484-3D9B85EDED93}"/>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666B1907-59B2-4C5D-9AA9-CE480733F1C1}"/>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7DCC164B-C218-4791-97CC-EF5DAEFFE820}"/>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389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C316-E056-44DC-90B3-D7F6636C9D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9CCC24-0E46-4705-B114-4FA6D0B17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31122-B388-45AE-9D07-842EB1CAC3C2}"/>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689DD993-D177-4085-87AA-647A6EE2CA39}"/>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E3652202-7120-4E77-8A54-35C4E258D3C4}"/>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7520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6BEF-9DBB-4181-8A31-10BB0AD3B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6C4707-B262-4A96-9A24-9FAC8F7A92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9E8799-E4F9-4E48-AAD0-8E0BD021DC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FFF6E2-911A-4A10-8197-FADA752B7653}"/>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BAC2A82F-FA62-476A-8149-9170B24A89C7}"/>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id="{0622766A-3F45-4A71-A7B0-794A5752E6AA}"/>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85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E53A-F944-4AAE-980D-B273A45DE1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484187-0321-45DE-8570-C6C856987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41975B-A7FA-450C-BEAA-EF38056236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E6EE0B-B70C-4C1E-8394-927AA3B90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9C46B3-B9D9-45F9-BE4C-3BE128B701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78C1CC-ACDA-483F-B540-0728E75E5746}"/>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8" name="Footer Placeholder 7">
            <a:extLst>
              <a:ext uri="{FF2B5EF4-FFF2-40B4-BE49-F238E27FC236}">
                <a16:creationId xmlns:a16="http://schemas.microsoft.com/office/drawing/2014/main" id="{26DFD798-940B-4130-9D51-5E0DA8227598}"/>
              </a:ext>
            </a:extLst>
          </p:cNvPr>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a:extLst>
              <a:ext uri="{FF2B5EF4-FFF2-40B4-BE49-F238E27FC236}">
                <a16:creationId xmlns:a16="http://schemas.microsoft.com/office/drawing/2014/main" id="{A9DADC82-418C-425A-80BF-B8CFCD2C2080}"/>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969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455E-7632-43AB-8CF8-97D0552F63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3819D5-4187-4739-9A36-8C5A7901FA31}"/>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4" name="Footer Placeholder 3">
            <a:extLst>
              <a:ext uri="{FF2B5EF4-FFF2-40B4-BE49-F238E27FC236}">
                <a16:creationId xmlns:a16="http://schemas.microsoft.com/office/drawing/2014/main" id="{9DBC4638-BFA4-4EA8-B4F2-1DA2EA56389F}"/>
              </a:ext>
            </a:extLst>
          </p:cNvPr>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a:extLst>
              <a:ext uri="{FF2B5EF4-FFF2-40B4-BE49-F238E27FC236}">
                <a16:creationId xmlns:a16="http://schemas.microsoft.com/office/drawing/2014/main" id="{AB958959-86C0-49AF-BF87-AA608694CE41}"/>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893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5123B-1027-462E-BFE1-5A9618A84BB7}"/>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258A3DAC-C8B0-487C-ABB0-069CA7C0D9FE}"/>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87F0B82B-1C30-4C4E-BA0C-2E6AEB7EE4CC}"/>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76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844D-EE88-4405-A4C4-4BD011165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CFD7E9-95C7-4917-B090-10A59527A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ED985C-301D-4ACB-AEB0-28FB7ED97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BA2793-CEEC-4787-A178-D145BCB9BF92}"/>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8AB6B271-C0B1-4A53-B5DE-48B55E6D693A}"/>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id="{7B0BE29A-4B6F-49DF-A7A1-91B31543360D}"/>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095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6712-B5B0-4CDC-BC31-9117AFDF1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6E5F64-B8E0-4964-A575-00A13ED16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C9A5764-7D76-4E98-834D-4D6A0C0EC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A556B0-E3EA-47EC-983A-0DE4570EAF46}"/>
              </a:ext>
            </a:extLst>
          </p:cNvPr>
          <p:cNvSpPr>
            <a:spLocks noGrp="1"/>
          </p:cNvSpPr>
          <p:nvPr>
            <p:ph type="dt" sz="half" idx="10"/>
          </p:nvPr>
        </p:nvSpPr>
        <p:spPr/>
        <p:txBody>
          <a:bodyPr/>
          <a:lstStyle/>
          <a:p>
            <a:fld id="{93315FC6-5BFC-4FA8-87A7-5A4E9FF7CA27}" type="datetimeFigureOut">
              <a:rPr lang="en-GB" smtClean="0">
                <a:solidFill>
                  <a:prstClr val="black">
                    <a:tint val="75000"/>
                  </a:prstClr>
                </a:solidFill>
              </a:rPr>
              <a:pPr/>
              <a:t>2021-03-23</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646D78B2-A4F0-4745-BA43-7ACA69FB2FE4}"/>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id="{D4F00B5B-06AF-4101-B14B-C9A7CACD7450}"/>
              </a:ext>
            </a:extLst>
          </p:cNvPr>
          <p:cNvSpPr>
            <a:spLocks noGrp="1"/>
          </p:cNvSpPr>
          <p:nvPr>
            <p:ph type="sldNum" sz="quarter" idx="12"/>
          </p:nvPr>
        </p:nvSpPr>
        <p:spPr/>
        <p:txBody>
          <a:bodyPr/>
          <a:lstStyle/>
          <a:p>
            <a:fld id="{F8A39CC2-3D38-435F-9E68-D1AC32E5D68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069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AAB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1974E-C1F9-403A-8D8F-8162AB1CE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61BD9E-7824-4AE8-B236-C9738DF0E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9E55E-0353-4454-9B7B-2FB0E83DA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3315FC6-5BFC-4FA8-87A7-5A4E9FF7CA27}" type="datetimeFigureOut">
              <a:rPr lang="en-GB" smtClean="0">
                <a:solidFill>
                  <a:prstClr val="black">
                    <a:tint val="75000"/>
                  </a:prstClr>
                </a:solidFill>
              </a:rPr>
              <a:pPr defTabSz="914400"/>
              <a:t>2021-03-23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7E3E1E4E-0D02-4810-AFDA-2827C4DD3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97BBBB3F-2E0C-42B6-B1A5-557744100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8A39CC2-3D38-435F-9E68-D1AC32E5D688}" type="slidenum">
              <a:rPr lang="en-GB" smtClean="0">
                <a:solidFill>
                  <a:prstClr val="black">
                    <a:tint val="75000"/>
                  </a:prstClr>
                </a:solidFill>
              </a:rPr>
              <a:pPr defTabSz="914400"/>
              <a:t>‹#›</a:t>
            </a:fld>
            <a:endParaRPr lang="en-GB" dirty="0">
              <a:solidFill>
                <a:prstClr val="black">
                  <a:tint val="75000"/>
                </a:prstClr>
              </a:solidFill>
            </a:endParaRPr>
          </a:p>
        </p:txBody>
      </p:sp>
    </p:spTree>
    <p:extLst>
      <p:ext uri="{BB962C8B-B14F-4D97-AF65-F5344CB8AC3E}">
        <p14:creationId xmlns:p14="http://schemas.microsoft.com/office/powerpoint/2010/main" val="67152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5D93F-EB3F-4FD2-A82C-339AE541FBBE}"/>
              </a:ext>
            </a:extLst>
          </p:cNvPr>
          <p:cNvPicPr>
            <a:picLocks noChangeAspect="1"/>
          </p:cNvPicPr>
          <p:nvPr/>
        </p:nvPicPr>
        <p:blipFill>
          <a:blip r:embed="rId2"/>
          <a:stretch>
            <a:fillRect/>
          </a:stretch>
        </p:blipFill>
        <p:spPr>
          <a:xfrm>
            <a:off x="0" y="1"/>
            <a:ext cx="8130621" cy="4267200"/>
          </a:xfrm>
          <a:prstGeom prst="rect">
            <a:avLst/>
          </a:prstGeom>
        </p:spPr>
      </p:pic>
      <p:sp>
        <p:nvSpPr>
          <p:cNvPr id="5" name="TextBox 4">
            <a:extLst>
              <a:ext uri="{FF2B5EF4-FFF2-40B4-BE49-F238E27FC236}">
                <a16:creationId xmlns:a16="http://schemas.microsoft.com/office/drawing/2014/main" id="{E0758748-AFB4-4F26-A4B4-E1C03CDFCA4A}"/>
              </a:ext>
            </a:extLst>
          </p:cNvPr>
          <p:cNvSpPr txBox="1"/>
          <p:nvPr/>
        </p:nvSpPr>
        <p:spPr>
          <a:xfrm>
            <a:off x="-1137920" y="4392295"/>
            <a:ext cx="12923521" cy="2246769"/>
          </a:xfrm>
          <a:prstGeom prst="rect">
            <a:avLst/>
          </a:prstGeom>
          <a:noFill/>
        </p:spPr>
        <p:txBody>
          <a:bodyPr wrap="square" rtlCol="0">
            <a:spAutoFit/>
          </a:bodyPr>
          <a:lstStyle/>
          <a:p>
            <a:pPr algn="r"/>
            <a:r>
              <a:rPr lang="en-GB" sz="8000" dirty="0">
                <a:solidFill>
                  <a:schemeClr val="bg1"/>
                </a:solidFill>
                <a:latin typeface="Franklin Gothic Heavy" panose="020B0903020102020204" pitchFamily="34" charset="0"/>
              </a:rPr>
              <a:t>IFLA Elections 2021</a:t>
            </a:r>
          </a:p>
          <a:p>
            <a:pPr algn="r"/>
            <a:r>
              <a:rPr lang="en-GB" sz="6000" dirty="0">
                <a:latin typeface="Franklin Gothic Heavy" panose="020B0903020102020204" pitchFamily="34" charset="0"/>
              </a:rPr>
              <a:t>Regional Structures</a:t>
            </a:r>
          </a:p>
        </p:txBody>
      </p:sp>
    </p:spTree>
    <p:extLst>
      <p:ext uri="{BB962C8B-B14F-4D97-AF65-F5344CB8AC3E}">
        <p14:creationId xmlns:p14="http://schemas.microsoft.com/office/powerpoint/2010/main" val="87167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C17D5-D523-4E2A-B85B-5D2A4C2EBC15}"/>
              </a:ext>
            </a:extLst>
          </p:cNvPr>
          <p:cNvGraphicFramePr>
            <a:graphicFrameLocks noGrp="1"/>
          </p:cNvGraphicFramePr>
          <p:nvPr>
            <p:extLst>
              <p:ext uri="{D42A27DB-BD31-4B8C-83A1-F6EECF244321}">
                <p14:modId xmlns:p14="http://schemas.microsoft.com/office/powerpoint/2010/main" val="3660622299"/>
              </p:ext>
            </p:extLst>
          </p:nvPr>
        </p:nvGraphicFramePr>
        <p:xfrm>
          <a:off x="547125" y="2751495"/>
          <a:ext cx="11097749" cy="1355010"/>
        </p:xfrm>
        <a:graphic>
          <a:graphicData uri="http://schemas.openxmlformats.org/drawingml/2006/table">
            <a:tbl>
              <a:tblPr firstRow="1" bandRow="1">
                <a:tableStyleId>{5C22544A-7EE6-4342-B048-85BDC9FD1C3A}</a:tableStyleId>
              </a:tblPr>
              <a:tblGrid>
                <a:gridCol w="2219550">
                  <a:extLst>
                    <a:ext uri="{9D8B030D-6E8A-4147-A177-3AD203B41FA5}">
                      <a16:colId xmlns:a16="http://schemas.microsoft.com/office/drawing/2014/main" val="2641347488"/>
                    </a:ext>
                  </a:extLst>
                </a:gridCol>
                <a:gridCol w="2397334">
                  <a:extLst>
                    <a:ext uri="{9D8B030D-6E8A-4147-A177-3AD203B41FA5}">
                      <a16:colId xmlns:a16="http://schemas.microsoft.com/office/drawing/2014/main" val="5182863"/>
                    </a:ext>
                  </a:extLst>
                </a:gridCol>
                <a:gridCol w="2500986">
                  <a:extLst>
                    <a:ext uri="{9D8B030D-6E8A-4147-A177-3AD203B41FA5}">
                      <a16:colId xmlns:a16="http://schemas.microsoft.com/office/drawing/2014/main" val="2774751180"/>
                    </a:ext>
                  </a:extLst>
                </a:gridCol>
                <a:gridCol w="1760329">
                  <a:extLst>
                    <a:ext uri="{9D8B030D-6E8A-4147-A177-3AD203B41FA5}">
                      <a16:colId xmlns:a16="http://schemas.microsoft.com/office/drawing/2014/main" val="4007520738"/>
                    </a:ext>
                  </a:extLst>
                </a:gridCol>
                <a:gridCol w="2219550">
                  <a:extLst>
                    <a:ext uri="{9D8B030D-6E8A-4147-A177-3AD203B41FA5}">
                      <a16:colId xmlns:a16="http://schemas.microsoft.com/office/drawing/2014/main" val="2420306822"/>
                    </a:ext>
                  </a:extLst>
                </a:gridCol>
              </a:tblGrid>
              <a:tr h="714930">
                <a:tc>
                  <a:txBody>
                    <a:bodyPr/>
                    <a:lstStyle/>
                    <a:p>
                      <a:r>
                        <a:rPr lang="en-GB" dirty="0">
                          <a:latin typeface="Univers" panose="020B0503020202020204" pitchFamily="34" charset="0"/>
                        </a:rPr>
                        <a:t>Position</a:t>
                      </a:r>
                    </a:p>
                  </a:txBody>
                  <a:tcPr>
                    <a:solidFill>
                      <a:srgbClr val="002060"/>
                    </a:solidFill>
                  </a:tcPr>
                </a:tc>
                <a:tc>
                  <a:txBody>
                    <a:bodyPr/>
                    <a:lstStyle/>
                    <a:p>
                      <a:r>
                        <a:rPr lang="en-GB" dirty="0">
                          <a:latin typeface="Univers" panose="020B0503020202020204" pitchFamily="34" charset="0"/>
                        </a:rPr>
                        <a:t>Who can Stand?</a:t>
                      </a:r>
                    </a:p>
                  </a:txBody>
                  <a:tcPr>
                    <a:solidFill>
                      <a:srgbClr val="002060"/>
                    </a:solidFill>
                  </a:tcPr>
                </a:tc>
                <a:tc>
                  <a:txBody>
                    <a:bodyPr/>
                    <a:lstStyle/>
                    <a:p>
                      <a:r>
                        <a:rPr lang="en-GB" dirty="0">
                          <a:latin typeface="Univers" panose="020B0503020202020204" pitchFamily="34" charset="0"/>
                        </a:rPr>
                        <a:t>Who can Nominate?</a:t>
                      </a:r>
                    </a:p>
                  </a:txBody>
                  <a:tcPr>
                    <a:solidFill>
                      <a:srgbClr val="002060"/>
                    </a:solidFill>
                  </a:tcPr>
                </a:tc>
                <a:tc>
                  <a:txBody>
                    <a:bodyPr/>
                    <a:lstStyle/>
                    <a:p>
                      <a:r>
                        <a:rPr lang="en-GB" dirty="0">
                          <a:latin typeface="Univers" panose="020B0503020202020204" pitchFamily="34" charset="0"/>
                        </a:rPr>
                        <a:t>How many nominations?</a:t>
                      </a:r>
                    </a:p>
                  </a:txBody>
                  <a:tcPr>
                    <a:solidFill>
                      <a:srgbClr val="002060"/>
                    </a:solidFill>
                  </a:tcPr>
                </a:tc>
                <a:tc>
                  <a:txBody>
                    <a:bodyPr/>
                    <a:lstStyle/>
                    <a:p>
                      <a:r>
                        <a:rPr lang="en-GB" dirty="0">
                          <a:latin typeface="Univers" panose="020B0503020202020204" pitchFamily="34" charset="0"/>
                        </a:rPr>
                        <a:t>Who can vote?</a:t>
                      </a:r>
                    </a:p>
                  </a:txBody>
                  <a:tcPr>
                    <a:solidFill>
                      <a:srgbClr val="002060"/>
                    </a:solidFill>
                  </a:tcPr>
                </a:tc>
                <a:extLst>
                  <a:ext uri="{0D108BD9-81ED-4DB2-BD59-A6C34878D82A}">
                    <a16:rowId xmlns:a16="http://schemas.microsoft.com/office/drawing/2014/main" val="3712774760"/>
                  </a:ext>
                </a:extLst>
              </a:tr>
              <a:tr h="476565">
                <a:tc>
                  <a:txBody>
                    <a:bodyPr/>
                    <a:lstStyle/>
                    <a:p>
                      <a:r>
                        <a:rPr lang="en-GB" dirty="0">
                          <a:latin typeface="Univers" panose="020B0503020202020204" pitchFamily="34" charset="0"/>
                        </a:rPr>
                        <a:t>Regional Council Chair</a:t>
                      </a:r>
                    </a:p>
                  </a:txBody>
                  <a:tcPr>
                    <a:solidFill>
                      <a:schemeClr val="bg1"/>
                    </a:solidFill>
                  </a:tcPr>
                </a:tc>
                <a:tc>
                  <a:txBody>
                    <a:bodyPr/>
                    <a:lstStyle/>
                    <a:p>
                      <a:r>
                        <a:rPr lang="en-GB" dirty="0">
                          <a:latin typeface="Univers" panose="020B0503020202020204" pitchFamily="34" charset="0"/>
                        </a:rPr>
                        <a:t>Anyone</a:t>
                      </a:r>
                    </a:p>
                  </a:txBody>
                  <a:tcPr>
                    <a:solidFill>
                      <a:schemeClr val="bg1"/>
                    </a:solidFill>
                  </a:tcPr>
                </a:tc>
                <a:tc>
                  <a:txBody>
                    <a:bodyPr/>
                    <a:lstStyle/>
                    <a:p>
                      <a:r>
                        <a:rPr lang="en-GB" dirty="0">
                          <a:latin typeface="Univers" panose="020B0503020202020204" pitchFamily="34" charset="0"/>
                        </a:rPr>
                        <a:t>Members and Affiliates</a:t>
                      </a:r>
                    </a:p>
                  </a:txBody>
                  <a:tcPr>
                    <a:solidFill>
                      <a:schemeClr val="bg1"/>
                    </a:solidFill>
                  </a:tcPr>
                </a:tc>
                <a:tc>
                  <a:txBody>
                    <a:bodyPr/>
                    <a:lstStyle/>
                    <a:p>
                      <a:r>
                        <a:rPr lang="en-GB" dirty="0">
                          <a:latin typeface="Univers" panose="020B0503020202020204" pitchFamily="34" charset="0"/>
                        </a:rPr>
                        <a:t>5</a:t>
                      </a:r>
                    </a:p>
                  </a:txBody>
                  <a:tcPr>
                    <a:solidFill>
                      <a:schemeClr val="bg1"/>
                    </a:solidFill>
                  </a:tcPr>
                </a:tc>
                <a:tc>
                  <a:txBody>
                    <a:bodyPr/>
                    <a:lstStyle/>
                    <a:p>
                      <a:r>
                        <a:rPr lang="en-GB" dirty="0">
                          <a:latin typeface="Univers" panose="020B0503020202020204" pitchFamily="34" charset="0"/>
                        </a:rPr>
                        <a:t>Members and Affiliates</a:t>
                      </a:r>
                    </a:p>
                  </a:txBody>
                  <a:tcPr>
                    <a:solidFill>
                      <a:schemeClr val="bg1"/>
                    </a:solidFill>
                  </a:tcPr>
                </a:tc>
                <a:extLst>
                  <a:ext uri="{0D108BD9-81ED-4DB2-BD59-A6C34878D82A}">
                    <a16:rowId xmlns:a16="http://schemas.microsoft.com/office/drawing/2014/main" val="1102771943"/>
                  </a:ext>
                </a:extLst>
              </a:tr>
            </a:tbl>
          </a:graphicData>
        </a:graphic>
      </p:graphicFrame>
      <p:sp>
        <p:nvSpPr>
          <p:cNvPr id="3" name="TextBox 2">
            <a:extLst>
              <a:ext uri="{FF2B5EF4-FFF2-40B4-BE49-F238E27FC236}">
                <a16:creationId xmlns:a16="http://schemas.microsoft.com/office/drawing/2014/main" id="{4F55C5A7-148F-40F4-B073-AA27FE2FCF41}"/>
              </a:ext>
            </a:extLst>
          </p:cNvPr>
          <p:cNvSpPr txBox="1"/>
          <p:nvPr/>
        </p:nvSpPr>
        <p:spPr>
          <a:xfrm>
            <a:off x="599440" y="699989"/>
            <a:ext cx="10393680" cy="1323439"/>
          </a:xfrm>
          <a:prstGeom prst="rect">
            <a:avLst/>
          </a:prstGeom>
          <a:noFill/>
        </p:spPr>
        <p:txBody>
          <a:bodyPr wrap="square">
            <a:spAutoFit/>
          </a:bodyPr>
          <a:lstStyle/>
          <a:p>
            <a:pPr algn="l" fontAlgn="base"/>
            <a:r>
              <a:rPr lang="en-US" sz="4000" b="0" i="0" u="none" strike="noStrike" dirty="0">
                <a:solidFill>
                  <a:schemeClr val="bg1"/>
                </a:solidFill>
                <a:effectLst/>
                <a:latin typeface="Franklin Gothic Heavy" panose="020B0903020102020204" pitchFamily="34" charset="0"/>
              </a:rPr>
              <a:t>Regional Council Chair:</a:t>
            </a:r>
          </a:p>
          <a:p>
            <a:pPr algn="l" fontAlgn="base">
              <a:spcAft>
                <a:spcPts val="1200"/>
              </a:spcAft>
            </a:pPr>
            <a:r>
              <a:rPr lang="en-US" sz="4000" b="0" i="0" u="none" strike="noStrike" dirty="0">
                <a:solidFill>
                  <a:schemeClr val="bg1"/>
                </a:solidFill>
                <a:effectLst/>
                <a:latin typeface="Franklin Gothic Heavy" panose="020B0903020102020204" pitchFamily="34" charset="0"/>
              </a:rPr>
              <a:t>Nomination requirements</a:t>
            </a:r>
          </a:p>
        </p:txBody>
      </p:sp>
    </p:spTree>
    <p:extLst>
      <p:ext uri="{BB962C8B-B14F-4D97-AF65-F5344CB8AC3E}">
        <p14:creationId xmlns:p14="http://schemas.microsoft.com/office/powerpoint/2010/main" val="265587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A4EC24F-191F-4A9F-A7A8-A77E84B47E25}"/>
              </a:ext>
            </a:extLst>
          </p:cNvPr>
          <p:cNvSpPr txBox="1"/>
          <p:nvPr/>
        </p:nvSpPr>
        <p:spPr>
          <a:xfrm>
            <a:off x="2261241" y="2505670"/>
            <a:ext cx="9351639" cy="1846659"/>
          </a:xfrm>
          <a:prstGeom prst="rect">
            <a:avLst/>
          </a:prstGeom>
          <a:noFill/>
        </p:spPr>
        <p:txBody>
          <a:bodyPr wrap="square" rtlCol="0">
            <a:spAutoFit/>
          </a:bodyPr>
          <a:lstStyle/>
          <a:p>
            <a:pPr algn="r"/>
            <a:r>
              <a:rPr lang="en-GB" sz="4800" dirty="0">
                <a:latin typeface="Franklin Gothic Heavy" panose="020B0903020102020204" pitchFamily="34" charset="0"/>
              </a:rPr>
              <a:t>Questions and Answers:</a:t>
            </a:r>
          </a:p>
          <a:p>
            <a:pPr algn="r"/>
            <a:r>
              <a:rPr lang="en-GB" sz="6600" dirty="0">
                <a:solidFill>
                  <a:schemeClr val="bg1"/>
                </a:solidFill>
                <a:latin typeface="Franklin Gothic Heavy" panose="020B0903020102020204" pitchFamily="34" charset="0"/>
              </a:rPr>
              <a:t>Regional Council</a:t>
            </a:r>
          </a:p>
        </p:txBody>
      </p:sp>
    </p:spTree>
    <p:extLst>
      <p:ext uri="{BB962C8B-B14F-4D97-AF65-F5344CB8AC3E}">
        <p14:creationId xmlns:p14="http://schemas.microsoft.com/office/powerpoint/2010/main" val="298744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A4EC24F-191F-4A9F-A7A8-A77E84B47E25}"/>
              </a:ext>
            </a:extLst>
          </p:cNvPr>
          <p:cNvSpPr txBox="1"/>
          <p:nvPr/>
        </p:nvSpPr>
        <p:spPr>
          <a:xfrm rot="16200000">
            <a:off x="-1497959" y="2491771"/>
            <a:ext cx="5820893" cy="1569660"/>
          </a:xfrm>
          <a:prstGeom prst="rect">
            <a:avLst/>
          </a:prstGeom>
          <a:noFill/>
        </p:spPr>
        <p:txBody>
          <a:bodyPr wrap="square" rtlCol="0">
            <a:spAutoFit/>
          </a:bodyPr>
          <a:lstStyle/>
          <a:p>
            <a:pPr algn="r"/>
            <a:r>
              <a:rPr lang="en-GB" sz="4800" dirty="0">
                <a:solidFill>
                  <a:schemeClr val="bg1"/>
                </a:solidFill>
                <a:latin typeface="Franklin Gothic Heavy" panose="020B0903020102020204" pitchFamily="34" charset="0"/>
              </a:rPr>
              <a:t>Regional Structures</a:t>
            </a:r>
          </a:p>
        </p:txBody>
      </p:sp>
      <p:pic>
        <p:nvPicPr>
          <p:cNvPr id="3" name="Picture 2" descr="A picture containing text, businesscard, screenshot&#10;&#10;Description automatically generated">
            <a:extLst>
              <a:ext uri="{FF2B5EF4-FFF2-40B4-BE49-F238E27FC236}">
                <a16:creationId xmlns:a16="http://schemas.microsoft.com/office/drawing/2014/main" id="{F142D683-4837-4F35-997F-9E119BFCE822}"/>
              </a:ext>
            </a:extLst>
          </p:cNvPr>
          <p:cNvPicPr>
            <a:picLocks noChangeAspect="1"/>
          </p:cNvPicPr>
          <p:nvPr/>
        </p:nvPicPr>
        <p:blipFill rotWithShape="1">
          <a:blip r:embed="rId2">
            <a:extLst>
              <a:ext uri="{28A0092B-C50C-407E-A947-70E740481C1C}">
                <a14:useLocalDpi xmlns:a14="http://schemas.microsoft.com/office/drawing/2010/main" val="0"/>
              </a:ext>
            </a:extLst>
          </a:blip>
          <a:srcRect l="11416" r="11750"/>
          <a:stretch/>
        </p:blipFill>
        <p:spPr>
          <a:xfrm>
            <a:off x="2824480" y="0"/>
            <a:ext cx="9367520" cy="6858000"/>
          </a:xfrm>
          <a:prstGeom prst="rect">
            <a:avLst/>
          </a:prstGeom>
        </p:spPr>
      </p:pic>
      <p:sp>
        <p:nvSpPr>
          <p:cNvPr id="4" name="Rectangle 3">
            <a:extLst>
              <a:ext uri="{FF2B5EF4-FFF2-40B4-BE49-F238E27FC236}">
                <a16:creationId xmlns:a16="http://schemas.microsoft.com/office/drawing/2014/main" id="{30A642DB-BAEB-4344-BF83-B0D2DE6C46BF}"/>
              </a:ext>
            </a:extLst>
          </p:cNvPr>
          <p:cNvSpPr/>
          <p:nvPr/>
        </p:nvSpPr>
        <p:spPr>
          <a:xfrm>
            <a:off x="5852160" y="711200"/>
            <a:ext cx="42875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142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DCA0ECF-3C5F-4CB0-84EA-84F9A5E41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957"/>
            <a:ext cx="12192000" cy="5428085"/>
          </a:xfrm>
          <a:prstGeom prst="rect">
            <a:avLst/>
          </a:prstGeom>
        </p:spPr>
      </p:pic>
    </p:spTree>
    <p:extLst>
      <p:ext uri="{BB962C8B-B14F-4D97-AF65-F5344CB8AC3E}">
        <p14:creationId xmlns:p14="http://schemas.microsoft.com/office/powerpoint/2010/main" val="89481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472440" y="735955"/>
            <a:ext cx="11247120" cy="5386090"/>
          </a:xfrm>
          <a:prstGeom prst="rect">
            <a:avLst/>
          </a:prstGeom>
          <a:noFill/>
        </p:spPr>
        <p:txBody>
          <a:bodyPr wrap="square" rtlCol="0">
            <a:spAutoFit/>
          </a:bodyPr>
          <a:lstStyle/>
          <a:p>
            <a:r>
              <a:rPr lang="en-GB" sz="4800" dirty="0">
                <a:solidFill>
                  <a:schemeClr val="bg1"/>
                </a:solidFill>
                <a:latin typeface="Franklin Gothic Heavy" panose="020B0903020102020204" pitchFamily="34" charset="0"/>
              </a:rPr>
              <a:t>Regional Division Committees: Role</a:t>
            </a:r>
            <a:endParaRPr lang="en-GB" sz="2800" dirty="0">
              <a:latin typeface="Univers" panose="020B0503020202020204" pitchFamily="34" charset="0"/>
            </a:endParaRPr>
          </a:p>
          <a:p>
            <a:endParaRPr lang="en-US" sz="1600" b="0" i="1" u="none" strike="noStrike" dirty="0">
              <a:solidFill>
                <a:srgbClr val="002D19"/>
              </a:solidFill>
              <a:effectLst/>
              <a:latin typeface="Arial" panose="020B0604020202020204" pitchFamily="34" charset="0"/>
            </a:endParaRPr>
          </a:p>
          <a:p>
            <a:pPr marL="457200" indent="-457200" algn="just" fontAlgn="base">
              <a:buFont typeface="Arial" panose="020B0604020202020204" pitchFamily="34" charset="0"/>
              <a:buChar char="•"/>
            </a:pPr>
            <a:r>
              <a:rPr lang="en-US" sz="2800" b="0" i="0" u="none" strike="noStrike" dirty="0">
                <a:solidFill>
                  <a:srgbClr val="002D19"/>
                </a:solidFill>
                <a:effectLst/>
                <a:latin typeface="Univers" panose="020B0503020202020204" pitchFamily="34" charset="0"/>
              </a:rPr>
              <a:t>develop and deliver action plans responding to the needs of the library field in their region;</a:t>
            </a:r>
          </a:p>
          <a:p>
            <a:pPr marL="457200" indent="-457200" algn="just" fontAlgn="base">
              <a:buFont typeface="Arial" panose="020B0604020202020204" pitchFamily="34" charset="0"/>
              <a:buChar char="•"/>
            </a:pPr>
            <a:r>
              <a:rPr lang="en-US" sz="2800" b="0" i="0" u="none" strike="noStrike" dirty="0">
                <a:solidFill>
                  <a:srgbClr val="002D19"/>
                </a:solidFill>
                <a:effectLst/>
                <a:latin typeface="Univers" panose="020B0503020202020204" pitchFamily="34" charset="0"/>
              </a:rPr>
              <a:t>review progress on delivering the IFLA Strategy; </a:t>
            </a:r>
          </a:p>
          <a:p>
            <a:pPr marL="457200" indent="-457200" algn="just" fontAlgn="base">
              <a:buFont typeface="Arial" panose="020B0604020202020204" pitchFamily="34" charset="0"/>
              <a:buChar char="•"/>
            </a:pPr>
            <a:r>
              <a:rPr lang="en-US" sz="2800" b="0" i="0" u="none" strike="noStrike" dirty="0">
                <a:solidFill>
                  <a:srgbClr val="002D19"/>
                </a:solidFill>
                <a:effectLst/>
                <a:latin typeface="Univers" panose="020B0503020202020204" pitchFamily="34" charset="0"/>
              </a:rPr>
              <a:t>build capacity to advocate at all levels, and identify and work on advocacy priorities, cooperating with Sections and Advisory Committees, as well as other </a:t>
            </a:r>
            <a:r>
              <a:rPr lang="en-US" sz="2800" b="0" i="0" u="none" strike="noStrike" dirty="0" err="1">
                <a:solidFill>
                  <a:srgbClr val="002D19"/>
                </a:solidFill>
                <a:effectLst/>
                <a:latin typeface="Univers" panose="020B0503020202020204" pitchFamily="34" charset="0"/>
              </a:rPr>
              <a:t>organisations</a:t>
            </a:r>
            <a:r>
              <a:rPr lang="en-US" sz="2800" b="0" i="0" u="none" strike="noStrike" dirty="0">
                <a:solidFill>
                  <a:srgbClr val="002D19"/>
                </a:solidFill>
                <a:effectLst/>
                <a:latin typeface="Univers" panose="020B0503020202020204" pitchFamily="34" charset="0"/>
              </a:rPr>
              <a:t>; </a:t>
            </a:r>
          </a:p>
          <a:p>
            <a:pPr marL="457200" indent="-457200" algn="just" fontAlgn="base">
              <a:buFont typeface="Arial" panose="020B0604020202020204" pitchFamily="34" charset="0"/>
              <a:buChar char="•"/>
            </a:pPr>
            <a:r>
              <a:rPr lang="en-US" sz="2800" b="0" i="0" u="none" strike="noStrike" dirty="0">
                <a:solidFill>
                  <a:srgbClr val="002D19"/>
                </a:solidFill>
                <a:effectLst/>
                <a:latin typeface="Univers" panose="020B0503020202020204" pitchFamily="34" charset="0"/>
              </a:rPr>
              <a:t>contribute actively to efforts to engage Members in the region, building awareness of IFLA’s work, and reach out to non-Members.</a:t>
            </a:r>
          </a:p>
          <a:p>
            <a:endParaRPr lang="en-US" sz="2800" dirty="0">
              <a:solidFill>
                <a:srgbClr val="002D19"/>
              </a:solidFill>
              <a:latin typeface="Univers" panose="020B0503020202020204" pitchFamily="34" charset="0"/>
            </a:endParaRPr>
          </a:p>
        </p:txBody>
      </p:sp>
    </p:spTree>
    <p:extLst>
      <p:ext uri="{BB962C8B-B14F-4D97-AF65-F5344CB8AC3E}">
        <p14:creationId xmlns:p14="http://schemas.microsoft.com/office/powerpoint/2010/main" val="278624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02301-B6AC-42A9-A891-1BDA768E8641}"/>
              </a:ext>
            </a:extLst>
          </p:cNvPr>
          <p:cNvSpPr txBox="1"/>
          <p:nvPr/>
        </p:nvSpPr>
        <p:spPr>
          <a:xfrm>
            <a:off x="583112" y="1389980"/>
            <a:ext cx="10393680" cy="4078039"/>
          </a:xfrm>
          <a:prstGeom prst="rect">
            <a:avLst/>
          </a:prstGeom>
          <a:noFill/>
        </p:spPr>
        <p:txBody>
          <a:bodyPr wrap="square">
            <a:spAutoFit/>
          </a:bodyPr>
          <a:lstStyle/>
          <a:p>
            <a:pPr algn="l" fontAlgn="base"/>
            <a:r>
              <a:rPr lang="en-US" sz="4000" b="0" i="0" u="none" strike="noStrike" dirty="0">
                <a:solidFill>
                  <a:schemeClr val="bg1"/>
                </a:solidFill>
                <a:effectLst/>
                <a:latin typeface="Franklin Gothic Heavy" panose="020B0903020102020204" pitchFamily="34" charset="0"/>
              </a:rPr>
              <a:t>Regional Division Committee Members:</a:t>
            </a:r>
          </a:p>
          <a:p>
            <a:pPr algn="l" fontAlgn="base">
              <a:spcAft>
                <a:spcPts val="1200"/>
              </a:spcAft>
            </a:pPr>
            <a:r>
              <a:rPr lang="en-US" sz="4000" b="0" i="0" u="none" strike="noStrike" dirty="0">
                <a:solidFill>
                  <a:schemeClr val="bg1"/>
                </a:solidFill>
                <a:effectLst/>
                <a:latin typeface="Franklin Gothic Heavy" panose="020B0903020102020204" pitchFamily="34" charset="0"/>
              </a:rPr>
              <a:t>Expected experience and skills</a:t>
            </a:r>
          </a:p>
          <a:p>
            <a:pPr marL="342900" indent="-342900" algn="l" fontAlgn="base">
              <a:spcAft>
                <a:spcPts val="600"/>
              </a:spcAft>
              <a:buFont typeface="Arial" panose="020B0604020202020204" pitchFamily="34" charset="0"/>
              <a:buChar char="•"/>
            </a:pPr>
            <a:r>
              <a:rPr lang="en-US" sz="2400" dirty="0">
                <a:solidFill>
                  <a:srgbClr val="002D19"/>
                </a:solidFill>
                <a:latin typeface="Univers" panose="020B0503020202020204" pitchFamily="34" charset="0"/>
              </a:rPr>
              <a:t>interest and experience in </a:t>
            </a:r>
            <a:r>
              <a:rPr lang="en-US" sz="2400" b="1" dirty="0">
                <a:solidFill>
                  <a:srgbClr val="002D19"/>
                </a:solidFill>
                <a:latin typeface="Univers" panose="020B0503020202020204" pitchFamily="34" charset="0"/>
              </a:rPr>
              <a:t>library policies and advocacy</a:t>
            </a:r>
            <a:r>
              <a:rPr lang="en-US" sz="2400" dirty="0">
                <a:solidFill>
                  <a:srgbClr val="002D19"/>
                </a:solidFill>
                <a:latin typeface="Univers" panose="020B0503020202020204" pitchFamily="34" charset="0"/>
              </a:rPr>
              <a:t>; </a:t>
            </a:r>
          </a:p>
          <a:p>
            <a:pPr marL="342900" indent="-342900" algn="l" fontAlgn="base">
              <a:spcAft>
                <a:spcPts val="600"/>
              </a:spcAft>
              <a:buFont typeface="Arial" panose="020B0604020202020204" pitchFamily="34" charset="0"/>
              <a:buChar char="•"/>
            </a:pPr>
            <a:r>
              <a:rPr lang="en-US" sz="2400" dirty="0">
                <a:solidFill>
                  <a:srgbClr val="002D19"/>
                </a:solidFill>
                <a:latin typeface="Univers" panose="020B0503020202020204" pitchFamily="34" charset="0"/>
              </a:rPr>
              <a:t>expertise, experience and interest in libraries </a:t>
            </a:r>
            <a:r>
              <a:rPr lang="en-US" sz="2400" b="1" dirty="0">
                <a:solidFill>
                  <a:srgbClr val="002D19"/>
                </a:solidFill>
                <a:latin typeface="Univers" panose="020B0503020202020204" pitchFamily="34" charset="0"/>
              </a:rPr>
              <a:t>across in the region</a:t>
            </a:r>
            <a:r>
              <a:rPr lang="en-US" sz="2400" dirty="0">
                <a:solidFill>
                  <a:srgbClr val="002D19"/>
                </a:solidFill>
                <a:latin typeface="Univers" panose="020B0503020202020204" pitchFamily="34" charset="0"/>
              </a:rPr>
              <a:t>; </a:t>
            </a:r>
          </a:p>
          <a:p>
            <a:pPr marL="342900" indent="-342900" algn="l" fontAlgn="base">
              <a:spcAft>
                <a:spcPts val="600"/>
              </a:spcAft>
              <a:buFont typeface="Arial" panose="020B0604020202020204" pitchFamily="34" charset="0"/>
              <a:buChar char="•"/>
            </a:pPr>
            <a:r>
              <a:rPr lang="en-US" sz="2400" dirty="0">
                <a:solidFill>
                  <a:srgbClr val="002D19"/>
                </a:solidFill>
                <a:latin typeface="Univers" panose="020B0503020202020204" pitchFamily="34" charset="0"/>
              </a:rPr>
              <a:t>ability to </a:t>
            </a:r>
            <a:r>
              <a:rPr lang="en-US" sz="2400" b="1" dirty="0">
                <a:solidFill>
                  <a:srgbClr val="002D19"/>
                </a:solidFill>
                <a:latin typeface="Univers" panose="020B0503020202020204" pitchFamily="34" charset="0"/>
              </a:rPr>
              <a:t>represent the interests of a diverse range of colleagues</a:t>
            </a:r>
            <a:r>
              <a:rPr lang="en-US" sz="2400" dirty="0">
                <a:solidFill>
                  <a:srgbClr val="002D19"/>
                </a:solidFill>
                <a:latin typeface="Univers" panose="020B0503020202020204" pitchFamily="34" charset="0"/>
              </a:rPr>
              <a:t>;</a:t>
            </a:r>
          </a:p>
          <a:p>
            <a:pPr marL="342900" indent="-342900" algn="l" fontAlgn="base">
              <a:spcAft>
                <a:spcPts val="600"/>
              </a:spcAft>
              <a:buFont typeface="Arial" panose="020B0604020202020204" pitchFamily="34" charset="0"/>
              <a:buChar char="•"/>
            </a:pPr>
            <a:r>
              <a:rPr lang="en-US" sz="2400" dirty="0">
                <a:solidFill>
                  <a:srgbClr val="002D19"/>
                </a:solidFill>
                <a:latin typeface="Univers" panose="020B0503020202020204" pitchFamily="34" charset="0"/>
              </a:rPr>
              <a:t>experience in </a:t>
            </a:r>
            <a:r>
              <a:rPr lang="en-US" sz="2400" b="1" dirty="0">
                <a:solidFill>
                  <a:srgbClr val="002D19"/>
                </a:solidFill>
                <a:latin typeface="Univers" panose="020B0503020202020204" pitchFamily="34" charset="0"/>
              </a:rPr>
              <a:t>communication, representation and networking;</a:t>
            </a:r>
            <a:r>
              <a:rPr lang="en-US" sz="2400" dirty="0">
                <a:solidFill>
                  <a:srgbClr val="002D19"/>
                </a:solidFill>
                <a:latin typeface="Univers" panose="020B0503020202020204" pitchFamily="34" charset="0"/>
              </a:rPr>
              <a:t> </a:t>
            </a:r>
          </a:p>
          <a:p>
            <a:pPr marL="342900" indent="-342900" algn="l" fontAlgn="base">
              <a:spcAft>
                <a:spcPts val="600"/>
              </a:spcAft>
              <a:buFont typeface="Arial" panose="020B0604020202020204" pitchFamily="34" charset="0"/>
              <a:buChar char="•"/>
            </a:pPr>
            <a:r>
              <a:rPr lang="en-US" sz="2400" dirty="0">
                <a:solidFill>
                  <a:srgbClr val="002D19"/>
                </a:solidFill>
                <a:latin typeface="Univers" panose="020B0503020202020204" pitchFamily="34" charset="0"/>
              </a:rPr>
              <a:t>willingness and ability to </a:t>
            </a:r>
            <a:r>
              <a:rPr lang="en-US" sz="2400" b="1" dirty="0">
                <a:solidFill>
                  <a:srgbClr val="002D19"/>
                </a:solidFill>
                <a:latin typeface="Univers" panose="020B0503020202020204" pitchFamily="34" charset="0"/>
              </a:rPr>
              <a:t>devote time and energy </a:t>
            </a:r>
            <a:r>
              <a:rPr lang="en-US" sz="2400" dirty="0">
                <a:solidFill>
                  <a:srgbClr val="002D19"/>
                </a:solidFill>
                <a:latin typeface="Univers" panose="020B0503020202020204" pitchFamily="34" charset="0"/>
              </a:rPr>
              <a:t>to the role; </a:t>
            </a:r>
          </a:p>
          <a:p>
            <a:pPr marL="342900" indent="-342900" algn="l" fontAlgn="base">
              <a:spcAft>
                <a:spcPts val="600"/>
              </a:spcAft>
              <a:buFont typeface="Arial" panose="020B0604020202020204" pitchFamily="34" charset="0"/>
              <a:buChar char="•"/>
            </a:pPr>
            <a:r>
              <a:rPr lang="en-US" sz="2400" dirty="0">
                <a:solidFill>
                  <a:srgbClr val="002D19"/>
                </a:solidFill>
                <a:latin typeface="Univers" panose="020B0503020202020204" pitchFamily="34" charset="0"/>
              </a:rPr>
              <a:t>an ability to act with </a:t>
            </a:r>
            <a:r>
              <a:rPr lang="en-US" sz="2400" b="1" dirty="0">
                <a:solidFill>
                  <a:srgbClr val="002D19"/>
                </a:solidFill>
                <a:latin typeface="Univers" panose="020B0503020202020204" pitchFamily="34" charset="0"/>
              </a:rPr>
              <a:t>respect, trust, confidentiality and transparency</a:t>
            </a:r>
            <a:endParaRPr lang="en-US" sz="2000" b="1" dirty="0">
              <a:solidFill>
                <a:srgbClr val="002D19"/>
              </a:solidFill>
              <a:latin typeface="Univers" panose="020B0503020202020204" pitchFamily="34" charset="0"/>
            </a:endParaRPr>
          </a:p>
        </p:txBody>
      </p:sp>
    </p:spTree>
    <p:extLst>
      <p:ext uri="{BB962C8B-B14F-4D97-AF65-F5344CB8AC3E}">
        <p14:creationId xmlns:p14="http://schemas.microsoft.com/office/powerpoint/2010/main" val="124589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472440" y="520511"/>
            <a:ext cx="11247120" cy="1077218"/>
          </a:xfrm>
          <a:prstGeom prst="rect">
            <a:avLst/>
          </a:prstGeom>
          <a:noFill/>
        </p:spPr>
        <p:txBody>
          <a:bodyPr wrap="square" rtlCol="0">
            <a:spAutoFit/>
          </a:bodyPr>
          <a:lstStyle/>
          <a:p>
            <a:r>
              <a:rPr lang="en-GB" sz="4800" dirty="0">
                <a:solidFill>
                  <a:schemeClr val="bg1"/>
                </a:solidFill>
                <a:latin typeface="Franklin Gothic Heavy" panose="020B0903020102020204" pitchFamily="34" charset="0"/>
              </a:rPr>
              <a:t>Regional Division Committees</a:t>
            </a:r>
            <a:endParaRPr lang="en-GB" sz="2800" dirty="0">
              <a:latin typeface="Univers" panose="020B0503020202020204" pitchFamily="34" charset="0"/>
            </a:endParaRPr>
          </a:p>
          <a:p>
            <a:endParaRPr lang="en-US" sz="1600" b="0" i="1" u="none" strike="noStrike" dirty="0">
              <a:solidFill>
                <a:srgbClr val="002D19"/>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10D63821-7F2A-4D91-A0D3-08F099CCCF4E}"/>
              </a:ext>
            </a:extLst>
          </p:cNvPr>
          <p:cNvGraphicFramePr>
            <a:graphicFrameLocks noGrp="1"/>
          </p:cNvGraphicFramePr>
          <p:nvPr>
            <p:extLst>
              <p:ext uri="{D42A27DB-BD31-4B8C-83A1-F6EECF244321}">
                <p14:modId xmlns:p14="http://schemas.microsoft.com/office/powerpoint/2010/main" val="497106504"/>
              </p:ext>
            </p:extLst>
          </p:nvPr>
        </p:nvGraphicFramePr>
        <p:xfrm>
          <a:off x="472440" y="1862485"/>
          <a:ext cx="11097749" cy="1903650"/>
        </p:xfrm>
        <a:graphic>
          <a:graphicData uri="http://schemas.openxmlformats.org/drawingml/2006/table">
            <a:tbl>
              <a:tblPr firstRow="1" bandRow="1">
                <a:tableStyleId>{5C22544A-7EE6-4342-B048-85BDC9FD1C3A}</a:tableStyleId>
              </a:tblPr>
              <a:tblGrid>
                <a:gridCol w="2219550">
                  <a:extLst>
                    <a:ext uri="{9D8B030D-6E8A-4147-A177-3AD203B41FA5}">
                      <a16:colId xmlns:a16="http://schemas.microsoft.com/office/drawing/2014/main" val="2641347488"/>
                    </a:ext>
                  </a:extLst>
                </a:gridCol>
                <a:gridCol w="2397334">
                  <a:extLst>
                    <a:ext uri="{9D8B030D-6E8A-4147-A177-3AD203B41FA5}">
                      <a16:colId xmlns:a16="http://schemas.microsoft.com/office/drawing/2014/main" val="5182863"/>
                    </a:ext>
                  </a:extLst>
                </a:gridCol>
                <a:gridCol w="2500986">
                  <a:extLst>
                    <a:ext uri="{9D8B030D-6E8A-4147-A177-3AD203B41FA5}">
                      <a16:colId xmlns:a16="http://schemas.microsoft.com/office/drawing/2014/main" val="2774751180"/>
                    </a:ext>
                  </a:extLst>
                </a:gridCol>
                <a:gridCol w="1760329">
                  <a:extLst>
                    <a:ext uri="{9D8B030D-6E8A-4147-A177-3AD203B41FA5}">
                      <a16:colId xmlns:a16="http://schemas.microsoft.com/office/drawing/2014/main" val="4007520738"/>
                    </a:ext>
                  </a:extLst>
                </a:gridCol>
                <a:gridCol w="2219550">
                  <a:extLst>
                    <a:ext uri="{9D8B030D-6E8A-4147-A177-3AD203B41FA5}">
                      <a16:colId xmlns:a16="http://schemas.microsoft.com/office/drawing/2014/main" val="2420306822"/>
                    </a:ext>
                  </a:extLst>
                </a:gridCol>
              </a:tblGrid>
              <a:tr h="714930">
                <a:tc>
                  <a:txBody>
                    <a:bodyPr/>
                    <a:lstStyle/>
                    <a:p>
                      <a:r>
                        <a:rPr lang="en-GB" dirty="0">
                          <a:latin typeface="Univers" panose="020B0503020202020204" pitchFamily="34" charset="0"/>
                        </a:rPr>
                        <a:t>Position</a:t>
                      </a:r>
                    </a:p>
                  </a:txBody>
                  <a:tcPr>
                    <a:solidFill>
                      <a:srgbClr val="002060"/>
                    </a:solidFill>
                  </a:tcPr>
                </a:tc>
                <a:tc>
                  <a:txBody>
                    <a:bodyPr/>
                    <a:lstStyle/>
                    <a:p>
                      <a:r>
                        <a:rPr lang="en-GB" dirty="0">
                          <a:latin typeface="Univers" panose="020B0503020202020204" pitchFamily="34" charset="0"/>
                        </a:rPr>
                        <a:t>Who can Stand?</a:t>
                      </a:r>
                    </a:p>
                  </a:txBody>
                  <a:tcPr>
                    <a:solidFill>
                      <a:srgbClr val="002060"/>
                    </a:solidFill>
                  </a:tcPr>
                </a:tc>
                <a:tc>
                  <a:txBody>
                    <a:bodyPr/>
                    <a:lstStyle/>
                    <a:p>
                      <a:r>
                        <a:rPr lang="en-GB" dirty="0">
                          <a:latin typeface="Univers" panose="020B0503020202020204" pitchFamily="34" charset="0"/>
                        </a:rPr>
                        <a:t>Who can Nominate?</a:t>
                      </a:r>
                    </a:p>
                  </a:txBody>
                  <a:tcPr>
                    <a:solidFill>
                      <a:srgbClr val="002060"/>
                    </a:solidFill>
                  </a:tcPr>
                </a:tc>
                <a:tc>
                  <a:txBody>
                    <a:bodyPr/>
                    <a:lstStyle/>
                    <a:p>
                      <a:r>
                        <a:rPr lang="en-GB" dirty="0">
                          <a:latin typeface="Univers" panose="020B0503020202020204" pitchFamily="34" charset="0"/>
                        </a:rPr>
                        <a:t>How many nominations?</a:t>
                      </a:r>
                    </a:p>
                  </a:txBody>
                  <a:tcPr>
                    <a:solidFill>
                      <a:srgbClr val="002060"/>
                    </a:solidFill>
                  </a:tcPr>
                </a:tc>
                <a:tc>
                  <a:txBody>
                    <a:bodyPr/>
                    <a:lstStyle/>
                    <a:p>
                      <a:r>
                        <a:rPr lang="en-GB" dirty="0">
                          <a:latin typeface="Univers" panose="020B0503020202020204" pitchFamily="34" charset="0"/>
                        </a:rPr>
                        <a:t>Who can vote?</a:t>
                      </a:r>
                    </a:p>
                  </a:txBody>
                  <a:tcPr>
                    <a:solidFill>
                      <a:srgbClr val="002060"/>
                    </a:solidFill>
                  </a:tcPr>
                </a:tc>
                <a:extLst>
                  <a:ext uri="{0D108BD9-81ED-4DB2-BD59-A6C34878D82A}">
                    <a16:rowId xmlns:a16="http://schemas.microsoft.com/office/drawing/2014/main" val="3712774760"/>
                  </a:ext>
                </a:extLst>
              </a:tr>
              <a:tr h="476565">
                <a:tc>
                  <a:txBody>
                    <a:bodyPr/>
                    <a:lstStyle/>
                    <a:p>
                      <a:r>
                        <a:rPr lang="en-GB" dirty="0">
                          <a:latin typeface="Univers" panose="020B0503020202020204" pitchFamily="34" charset="0"/>
                        </a:rPr>
                        <a:t>Regional Division Committee Members (up to 20 per Region)</a:t>
                      </a:r>
                    </a:p>
                  </a:txBody>
                  <a:tcPr>
                    <a:solidFill>
                      <a:schemeClr val="bg1"/>
                    </a:solidFill>
                  </a:tcPr>
                </a:tc>
                <a:tc>
                  <a:txBody>
                    <a:bodyPr/>
                    <a:lstStyle/>
                    <a:p>
                      <a:r>
                        <a:rPr lang="en-GB" dirty="0">
                          <a:latin typeface="Univers" panose="020B0503020202020204" pitchFamily="34" charset="0"/>
                        </a:rPr>
                        <a:t>Anyone</a:t>
                      </a:r>
                    </a:p>
                  </a:txBody>
                  <a:tcPr>
                    <a:solidFill>
                      <a:schemeClr val="bg1"/>
                    </a:solidFill>
                  </a:tcPr>
                </a:tc>
                <a:tc>
                  <a:txBody>
                    <a:bodyPr/>
                    <a:lstStyle/>
                    <a:p>
                      <a:r>
                        <a:rPr lang="en-GB" dirty="0">
                          <a:latin typeface="Univers" panose="020B0503020202020204" pitchFamily="34" charset="0"/>
                        </a:rPr>
                        <a:t>Members and Affiliates within the relevant region</a:t>
                      </a:r>
                    </a:p>
                  </a:txBody>
                  <a:tcPr>
                    <a:solidFill>
                      <a:schemeClr val="bg1"/>
                    </a:solidFill>
                  </a:tcPr>
                </a:tc>
                <a:tc>
                  <a:txBody>
                    <a:bodyPr/>
                    <a:lstStyle/>
                    <a:p>
                      <a:r>
                        <a:rPr lang="en-GB" dirty="0">
                          <a:latin typeface="Univers" panose="020B0503020202020204" pitchFamily="34" charset="0"/>
                        </a:rPr>
                        <a:t>3</a:t>
                      </a:r>
                    </a:p>
                  </a:txBody>
                  <a:tcPr>
                    <a:solidFill>
                      <a:schemeClr val="bg1"/>
                    </a:solidFill>
                  </a:tcPr>
                </a:tc>
                <a:tc>
                  <a:txBody>
                    <a:bodyPr/>
                    <a:lstStyle/>
                    <a:p>
                      <a:r>
                        <a:rPr lang="en-GB" dirty="0">
                          <a:latin typeface="Univers" panose="020B0503020202020204" pitchFamily="34" charset="0"/>
                        </a:rPr>
                        <a:t>Members and Affiliates within the relevant region</a:t>
                      </a:r>
                    </a:p>
                  </a:txBody>
                  <a:tcPr>
                    <a:solidFill>
                      <a:schemeClr val="bg1"/>
                    </a:solidFill>
                  </a:tcPr>
                </a:tc>
                <a:extLst>
                  <a:ext uri="{0D108BD9-81ED-4DB2-BD59-A6C34878D82A}">
                    <a16:rowId xmlns:a16="http://schemas.microsoft.com/office/drawing/2014/main" val="1102771943"/>
                  </a:ext>
                </a:extLst>
              </a:tr>
            </a:tbl>
          </a:graphicData>
        </a:graphic>
      </p:graphicFrame>
      <p:sp>
        <p:nvSpPr>
          <p:cNvPr id="3" name="TextBox 2">
            <a:extLst>
              <a:ext uri="{FF2B5EF4-FFF2-40B4-BE49-F238E27FC236}">
                <a16:creationId xmlns:a16="http://schemas.microsoft.com/office/drawing/2014/main" id="{9C6B439A-B848-4B8E-BACC-A06E918FEAB4}"/>
              </a:ext>
            </a:extLst>
          </p:cNvPr>
          <p:cNvSpPr txBox="1"/>
          <p:nvPr/>
        </p:nvSpPr>
        <p:spPr>
          <a:xfrm>
            <a:off x="472440" y="4161523"/>
            <a:ext cx="10018643" cy="2308324"/>
          </a:xfrm>
          <a:prstGeom prst="rect">
            <a:avLst/>
          </a:prstGeom>
          <a:noFill/>
        </p:spPr>
        <p:txBody>
          <a:bodyPr wrap="square" rtlCol="0">
            <a:spAutoFit/>
          </a:bodyPr>
          <a:lstStyle/>
          <a:p>
            <a:r>
              <a:rPr lang="en-GB" dirty="0">
                <a:latin typeface="Univers" panose="020B0503020202020204" pitchFamily="34" charset="0"/>
              </a:rPr>
              <a:t>Note: in order to promote diversity, country caps will apply, limiting the number of Regional Division Committee members who can come from any one country. These are set at the following: Asia-Oceania (2), Europe (1), Latin America and the Caribbean (2), Middle East and North Africa (1), North America (10), Sub-Saharan Africa (2)</a:t>
            </a:r>
          </a:p>
          <a:p>
            <a:endParaRPr lang="en-GB" dirty="0">
              <a:latin typeface="Univers" panose="020B0503020202020204" pitchFamily="34" charset="0"/>
            </a:endParaRPr>
          </a:p>
          <a:p>
            <a:r>
              <a:rPr lang="en-GB" dirty="0">
                <a:latin typeface="Univers" panose="020B0503020202020204" pitchFamily="34" charset="0"/>
              </a:rPr>
              <a:t>Note: if a Regional Division Committee does not come up to 15 members, additional people may be </a:t>
            </a:r>
            <a:r>
              <a:rPr lang="en-GB" dirty="0" err="1">
                <a:latin typeface="Univers" panose="020B0503020202020204" pitchFamily="34" charset="0"/>
              </a:rPr>
              <a:t>coopted</a:t>
            </a:r>
            <a:r>
              <a:rPr lang="en-GB" dirty="0">
                <a:latin typeface="Univers" panose="020B0503020202020204" pitchFamily="34" charset="0"/>
              </a:rPr>
              <a:t> in order to boost diversity. There is also the possibility to name three mentors.</a:t>
            </a:r>
          </a:p>
        </p:txBody>
      </p:sp>
    </p:spTree>
    <p:extLst>
      <p:ext uri="{BB962C8B-B14F-4D97-AF65-F5344CB8AC3E}">
        <p14:creationId xmlns:p14="http://schemas.microsoft.com/office/powerpoint/2010/main" val="421297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A4EC24F-191F-4A9F-A7A8-A77E84B47E25}"/>
              </a:ext>
            </a:extLst>
          </p:cNvPr>
          <p:cNvSpPr txBox="1"/>
          <p:nvPr/>
        </p:nvSpPr>
        <p:spPr>
          <a:xfrm>
            <a:off x="2293898" y="1997839"/>
            <a:ext cx="9351639" cy="2862322"/>
          </a:xfrm>
          <a:prstGeom prst="rect">
            <a:avLst/>
          </a:prstGeom>
          <a:noFill/>
        </p:spPr>
        <p:txBody>
          <a:bodyPr wrap="square" rtlCol="0">
            <a:spAutoFit/>
          </a:bodyPr>
          <a:lstStyle/>
          <a:p>
            <a:pPr algn="r"/>
            <a:r>
              <a:rPr lang="en-GB" sz="4800" dirty="0">
                <a:latin typeface="Franklin Gothic Heavy" panose="020B0903020102020204" pitchFamily="34" charset="0"/>
              </a:rPr>
              <a:t>Questions and Answers:</a:t>
            </a:r>
          </a:p>
          <a:p>
            <a:pPr algn="r"/>
            <a:r>
              <a:rPr lang="en-GB" sz="6600" dirty="0">
                <a:solidFill>
                  <a:schemeClr val="bg1"/>
                </a:solidFill>
                <a:latin typeface="Franklin Gothic Heavy" panose="020B0903020102020204" pitchFamily="34" charset="0"/>
              </a:rPr>
              <a:t>Regional Division Committees</a:t>
            </a:r>
          </a:p>
        </p:txBody>
      </p:sp>
    </p:spTree>
    <p:extLst>
      <p:ext uri="{BB962C8B-B14F-4D97-AF65-F5344CB8AC3E}">
        <p14:creationId xmlns:p14="http://schemas.microsoft.com/office/powerpoint/2010/main" val="394344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F846D-1476-472C-A9E3-3776145AF047}"/>
              </a:ext>
            </a:extLst>
          </p:cNvPr>
          <p:cNvPicPr>
            <a:picLocks noChangeAspect="1"/>
          </p:cNvPicPr>
          <p:nvPr/>
        </p:nvPicPr>
        <p:blipFill>
          <a:blip r:embed="rId2"/>
          <a:stretch>
            <a:fillRect/>
          </a:stretch>
        </p:blipFill>
        <p:spPr>
          <a:xfrm>
            <a:off x="2373087" y="0"/>
            <a:ext cx="7440386" cy="5872290"/>
          </a:xfrm>
          <a:prstGeom prst="rect">
            <a:avLst/>
          </a:prstGeom>
        </p:spPr>
      </p:pic>
      <p:sp>
        <p:nvSpPr>
          <p:cNvPr id="5" name="TextBox 4">
            <a:extLst>
              <a:ext uri="{FF2B5EF4-FFF2-40B4-BE49-F238E27FC236}">
                <a16:creationId xmlns:a16="http://schemas.microsoft.com/office/drawing/2014/main" id="{D307412C-E9CA-4E1D-BF99-206A781ED13B}"/>
              </a:ext>
            </a:extLst>
          </p:cNvPr>
          <p:cNvSpPr txBox="1"/>
          <p:nvPr/>
        </p:nvSpPr>
        <p:spPr>
          <a:xfrm>
            <a:off x="1252538" y="6020192"/>
            <a:ext cx="9686924" cy="646331"/>
          </a:xfrm>
          <a:prstGeom prst="rect">
            <a:avLst/>
          </a:prstGeom>
          <a:noFill/>
        </p:spPr>
        <p:txBody>
          <a:bodyPr wrap="square">
            <a:spAutoFit/>
          </a:bodyPr>
          <a:lstStyle/>
          <a:p>
            <a:pPr algn="ctr"/>
            <a:r>
              <a:rPr lang="en-GB" sz="3600" dirty="0">
                <a:solidFill>
                  <a:schemeClr val="bg1"/>
                </a:solidFill>
                <a:latin typeface="Franklin Gothic Heavy" panose="020B0903020102020204" pitchFamily="34" charset="0"/>
              </a:rPr>
              <a:t>https://www.ifla.org/elections-2021</a:t>
            </a:r>
          </a:p>
        </p:txBody>
      </p:sp>
    </p:spTree>
    <p:extLst>
      <p:ext uri="{BB962C8B-B14F-4D97-AF65-F5344CB8AC3E}">
        <p14:creationId xmlns:p14="http://schemas.microsoft.com/office/powerpoint/2010/main" val="93994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921AD-4FCF-40FD-AA38-B738291B769A}"/>
              </a:ext>
            </a:extLst>
          </p:cNvPr>
          <p:cNvSpPr txBox="1"/>
          <p:nvPr/>
        </p:nvSpPr>
        <p:spPr>
          <a:xfrm>
            <a:off x="566116" y="338985"/>
            <a:ext cx="10475844" cy="6724918"/>
          </a:xfrm>
          <a:prstGeom prst="rect">
            <a:avLst/>
          </a:prstGeom>
          <a:noFill/>
        </p:spPr>
        <p:txBody>
          <a:bodyPr wrap="square" rtlCol="0">
            <a:spAutoFit/>
          </a:bodyPr>
          <a:lstStyle/>
          <a:p>
            <a:r>
              <a:rPr lang="en-GB" sz="3600" dirty="0">
                <a:solidFill>
                  <a:schemeClr val="bg1"/>
                </a:solidFill>
                <a:latin typeface="Franklin Gothic Heavy" panose="020B0903020102020204" pitchFamily="34" charset="0"/>
              </a:rPr>
              <a:t>Nominations Process: Key Considerations</a:t>
            </a:r>
          </a:p>
          <a:p>
            <a:endParaRPr lang="en-GB" sz="2400" dirty="0">
              <a:latin typeface="Franklin Gothic Heavy" panose="020B0903020102020204" pitchFamily="34" charset="0"/>
            </a:endParaRPr>
          </a:p>
          <a:p>
            <a:pPr marL="285750" indent="-285750">
              <a:spcAft>
                <a:spcPts val="1200"/>
              </a:spcAft>
              <a:buFont typeface="Arial" panose="020B0604020202020204" pitchFamily="34" charset="0"/>
              <a:buChar char="•"/>
            </a:pPr>
            <a:r>
              <a:rPr lang="en-GB" sz="2400" dirty="0">
                <a:latin typeface="Univers" panose="020B0503020202020204" pitchFamily="34" charset="0"/>
              </a:rPr>
              <a:t>We want this to be the </a:t>
            </a:r>
            <a:r>
              <a:rPr lang="en-GB" sz="2400" b="1" dirty="0">
                <a:latin typeface="Univers" panose="020B0503020202020204" pitchFamily="34" charset="0"/>
              </a:rPr>
              <a:t>strongest, most diverse range of candidates ever!</a:t>
            </a:r>
          </a:p>
          <a:p>
            <a:pPr marL="285750" indent="-285750">
              <a:spcAft>
                <a:spcPts val="1200"/>
              </a:spcAft>
              <a:buFont typeface="Arial" panose="020B0604020202020204" pitchFamily="34" charset="0"/>
              <a:buChar char="•"/>
            </a:pPr>
            <a:r>
              <a:rPr lang="en-GB" sz="2400" dirty="0">
                <a:latin typeface="Univers" panose="020B0503020202020204" pitchFamily="34" charset="0"/>
              </a:rPr>
              <a:t>Each role requires </a:t>
            </a:r>
            <a:r>
              <a:rPr lang="en-GB" sz="2400" b="1" dirty="0">
                <a:latin typeface="Univers" panose="020B0503020202020204" pitchFamily="34" charset="0"/>
              </a:rPr>
              <a:t>both a nominee and a nominator</a:t>
            </a:r>
            <a:r>
              <a:rPr lang="en-GB" sz="2400" dirty="0">
                <a:latin typeface="Univers" panose="020B0503020202020204" pitchFamily="34" charset="0"/>
              </a:rPr>
              <a:t>*</a:t>
            </a:r>
          </a:p>
          <a:p>
            <a:pPr marL="285750" indent="-285750">
              <a:spcAft>
                <a:spcPts val="1200"/>
              </a:spcAft>
              <a:buFont typeface="Arial" panose="020B0604020202020204" pitchFamily="34" charset="0"/>
              <a:buChar char="•"/>
            </a:pPr>
            <a:r>
              <a:rPr lang="en-GB" sz="2400" dirty="0">
                <a:latin typeface="Univers" panose="020B0503020202020204" pitchFamily="34" charset="0"/>
              </a:rPr>
              <a:t>Nominators should fill in a </a:t>
            </a:r>
            <a:r>
              <a:rPr lang="en-GB" sz="2400" b="1" dirty="0">
                <a:latin typeface="Univers" panose="020B0503020202020204" pitchFamily="34" charset="0"/>
              </a:rPr>
              <a:t>nominator form </a:t>
            </a:r>
            <a:r>
              <a:rPr lang="en-GB" sz="2400" dirty="0">
                <a:latin typeface="Univers" panose="020B0503020202020204" pitchFamily="34" charset="0"/>
              </a:rPr>
              <a:t>(you should have received the link)</a:t>
            </a:r>
          </a:p>
          <a:p>
            <a:pPr marL="285750" indent="-285750">
              <a:spcAft>
                <a:spcPts val="1200"/>
              </a:spcAft>
              <a:buFont typeface="Arial" panose="020B0604020202020204" pitchFamily="34" charset="0"/>
              <a:buChar char="•"/>
            </a:pPr>
            <a:r>
              <a:rPr lang="en-GB" sz="2400" dirty="0">
                <a:latin typeface="Univers" panose="020B0503020202020204" pitchFamily="34" charset="0"/>
              </a:rPr>
              <a:t>Nominees should fill in a </a:t>
            </a:r>
            <a:r>
              <a:rPr lang="en-GB" sz="2400" b="1" dirty="0">
                <a:latin typeface="Univers" panose="020B0503020202020204" pitchFamily="34" charset="0"/>
              </a:rPr>
              <a:t>nominee consent form </a:t>
            </a:r>
            <a:r>
              <a:rPr lang="en-GB" sz="2400" dirty="0">
                <a:latin typeface="Univers" panose="020B0503020202020204" pitchFamily="34" charset="0"/>
              </a:rPr>
              <a:t>(once you know you have enough nominators)</a:t>
            </a:r>
          </a:p>
          <a:p>
            <a:pPr marL="285750" indent="-285750">
              <a:spcAft>
                <a:spcPts val="1200"/>
              </a:spcAft>
              <a:buFont typeface="Arial" panose="020B0604020202020204" pitchFamily="34" charset="0"/>
              <a:buChar char="•"/>
            </a:pPr>
            <a:r>
              <a:rPr lang="en-GB" sz="2400" dirty="0">
                <a:latin typeface="Univers" panose="020B0503020202020204" pitchFamily="34" charset="0"/>
              </a:rPr>
              <a:t>You can make </a:t>
            </a:r>
            <a:r>
              <a:rPr lang="en-GB" sz="2400" b="1" dirty="0">
                <a:latin typeface="Univers" panose="020B0503020202020204" pitchFamily="34" charset="0"/>
              </a:rPr>
              <a:t>as many nominations as there are places available</a:t>
            </a:r>
          </a:p>
          <a:p>
            <a:pPr marL="285750" indent="-285750">
              <a:spcAft>
                <a:spcPts val="1200"/>
              </a:spcAft>
              <a:buFont typeface="Arial" panose="020B0604020202020204" pitchFamily="34" charset="0"/>
              <a:buChar char="•"/>
            </a:pPr>
            <a:r>
              <a:rPr lang="en-GB" sz="2400" dirty="0">
                <a:latin typeface="Univers" panose="020B0503020202020204" pitchFamily="34" charset="0"/>
              </a:rPr>
              <a:t>Deadline: </a:t>
            </a:r>
            <a:r>
              <a:rPr lang="en-GB" sz="2400" b="1" dirty="0">
                <a:latin typeface="Univers" panose="020B0503020202020204" pitchFamily="34" charset="0"/>
              </a:rPr>
              <a:t>13 April, 12pm CEST</a:t>
            </a:r>
          </a:p>
          <a:p>
            <a:pPr>
              <a:spcAft>
                <a:spcPts val="1200"/>
              </a:spcAft>
            </a:pPr>
            <a:endParaRPr lang="en-GB" sz="700" dirty="0">
              <a:latin typeface="Univers" panose="020B0503020202020204" pitchFamily="34" charset="0"/>
            </a:endParaRPr>
          </a:p>
          <a:p>
            <a:pPr algn="r">
              <a:spcAft>
                <a:spcPts val="1200"/>
              </a:spcAft>
            </a:pPr>
            <a:r>
              <a:rPr lang="en-GB" sz="1600" dirty="0">
                <a:latin typeface="Univers" panose="020B0503020202020204" pitchFamily="34" charset="0"/>
              </a:rPr>
              <a:t>* The only exception is Special Interest Group Committee Members, where candidates can stand without a formal nominator</a:t>
            </a:r>
            <a:endParaRPr lang="en-GB" dirty="0">
              <a:latin typeface="Franklin Gothic Heavy" panose="020B0903020102020204" pitchFamily="34" charset="0"/>
            </a:endParaRPr>
          </a:p>
          <a:p>
            <a:endParaRPr lang="en-GB" sz="2000" dirty="0">
              <a:latin typeface="Franklin Gothic Heavy" panose="020B0903020102020204" pitchFamily="34" charset="0"/>
            </a:endParaRPr>
          </a:p>
        </p:txBody>
      </p:sp>
    </p:spTree>
    <p:extLst>
      <p:ext uri="{BB962C8B-B14F-4D97-AF65-F5344CB8AC3E}">
        <p14:creationId xmlns:p14="http://schemas.microsoft.com/office/powerpoint/2010/main" val="164736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576580" y="1382286"/>
            <a:ext cx="11038840" cy="4093428"/>
          </a:xfrm>
          <a:prstGeom prst="rect">
            <a:avLst/>
          </a:prstGeom>
          <a:noFill/>
        </p:spPr>
        <p:txBody>
          <a:bodyPr wrap="square" rtlCol="0">
            <a:spAutoFit/>
          </a:bodyPr>
          <a:lstStyle/>
          <a:p>
            <a:r>
              <a:rPr lang="en-GB" sz="6000" dirty="0">
                <a:solidFill>
                  <a:schemeClr val="bg1"/>
                </a:solidFill>
                <a:latin typeface="Franklin Gothic Heavy" panose="020B0903020102020204" pitchFamily="34" charset="0"/>
              </a:rPr>
              <a:t>Governance Review: Goal</a:t>
            </a:r>
            <a:endParaRPr lang="en-GB" sz="3600" dirty="0">
              <a:latin typeface="Univers" panose="020B0503020202020204" pitchFamily="34" charset="0"/>
            </a:endParaRPr>
          </a:p>
          <a:p>
            <a:endParaRPr lang="en-GB" sz="4000" b="1" dirty="0">
              <a:latin typeface="Univers" panose="020B0503020202020204" pitchFamily="34" charset="0"/>
            </a:endParaRPr>
          </a:p>
          <a:p>
            <a:r>
              <a:rPr lang="en-GB" sz="4000" dirty="0">
                <a:latin typeface="Univers" panose="020B0503020202020204" pitchFamily="34" charset="0"/>
              </a:rPr>
              <a:t>To give IFLA the structures needed to deliver on the ambition of our Strategy, and become a more inclusive, effective and transparent organisation</a:t>
            </a:r>
            <a:endParaRPr lang="en-GB" sz="3200" dirty="0">
              <a:latin typeface="Univers" panose="020B0503020202020204" pitchFamily="34" charset="0"/>
            </a:endParaRPr>
          </a:p>
        </p:txBody>
      </p:sp>
    </p:spTree>
    <p:extLst>
      <p:ext uri="{BB962C8B-B14F-4D97-AF65-F5344CB8AC3E}">
        <p14:creationId xmlns:p14="http://schemas.microsoft.com/office/powerpoint/2010/main" val="64795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921AD-4FCF-40FD-AA38-B738291B769A}"/>
              </a:ext>
            </a:extLst>
          </p:cNvPr>
          <p:cNvSpPr txBox="1"/>
          <p:nvPr/>
        </p:nvSpPr>
        <p:spPr>
          <a:xfrm>
            <a:off x="556591" y="596160"/>
            <a:ext cx="10475844" cy="6494085"/>
          </a:xfrm>
          <a:prstGeom prst="rect">
            <a:avLst/>
          </a:prstGeom>
          <a:noFill/>
        </p:spPr>
        <p:txBody>
          <a:bodyPr wrap="square" rtlCol="0">
            <a:spAutoFit/>
          </a:bodyPr>
          <a:lstStyle/>
          <a:p>
            <a:r>
              <a:rPr lang="en-GB" sz="4000" dirty="0">
                <a:solidFill>
                  <a:schemeClr val="bg1"/>
                </a:solidFill>
                <a:latin typeface="Franklin Gothic Heavy" panose="020B0903020102020204" pitchFamily="34" charset="0"/>
              </a:rPr>
              <a:t>Summary: Association Members can nominate for</a:t>
            </a:r>
          </a:p>
          <a:p>
            <a:endParaRPr lang="en-GB" sz="2800" dirty="0">
              <a:latin typeface="Franklin Gothic Heavy" panose="020B0903020102020204" pitchFamily="34" charset="0"/>
            </a:endParaRPr>
          </a:p>
          <a:p>
            <a:pPr marL="285750" indent="-285750">
              <a:spcAft>
                <a:spcPts val="1200"/>
              </a:spcAft>
              <a:buFont typeface="Arial" panose="020B0604020202020204" pitchFamily="34" charset="0"/>
              <a:buChar char="•"/>
            </a:pPr>
            <a:r>
              <a:rPr lang="en-GB" sz="2800" dirty="0">
                <a:latin typeface="Univers" panose="020B0503020202020204" pitchFamily="34" charset="0"/>
              </a:rPr>
              <a:t>President-elect, Treasurer, Governing Board Members, Regional Council Chair</a:t>
            </a:r>
          </a:p>
          <a:p>
            <a:pPr marL="285750" indent="-285750">
              <a:spcAft>
                <a:spcPts val="1200"/>
              </a:spcAft>
              <a:buFont typeface="Arial" panose="020B0604020202020204" pitchFamily="34" charset="0"/>
              <a:buChar char="•"/>
            </a:pPr>
            <a:r>
              <a:rPr lang="en-GB" sz="2800" dirty="0">
                <a:latin typeface="Univers" panose="020B0503020202020204" pitchFamily="34" charset="0"/>
              </a:rPr>
              <a:t>Professional Section Standing Committee members (for Sections for which you are registered)</a:t>
            </a:r>
          </a:p>
          <a:p>
            <a:pPr marL="285750" indent="-285750">
              <a:spcAft>
                <a:spcPts val="1200"/>
              </a:spcAft>
              <a:buFont typeface="Arial" panose="020B0604020202020204" pitchFamily="34" charset="0"/>
              <a:buChar char="•"/>
            </a:pPr>
            <a:r>
              <a:rPr lang="en-GB" sz="2800" dirty="0">
                <a:latin typeface="Univers" panose="020B0503020202020204" pitchFamily="34" charset="0"/>
              </a:rPr>
              <a:t>Regional Division Committee members in your region</a:t>
            </a:r>
          </a:p>
          <a:p>
            <a:pPr marL="285750" indent="-285750">
              <a:spcAft>
                <a:spcPts val="1200"/>
              </a:spcAft>
              <a:buFont typeface="Arial" panose="020B0604020202020204" pitchFamily="34" charset="0"/>
              <a:buChar char="•"/>
            </a:pPr>
            <a:r>
              <a:rPr lang="en-GB" sz="2800" dirty="0">
                <a:latin typeface="Univers" panose="020B0503020202020204" pitchFamily="34" charset="0"/>
              </a:rPr>
              <a:t>Advisory Committee Chairs and members*</a:t>
            </a:r>
          </a:p>
          <a:p>
            <a:pPr marL="285750" indent="-285750">
              <a:spcAft>
                <a:spcPts val="1200"/>
              </a:spcAft>
              <a:buFont typeface="Arial" panose="020B0604020202020204" pitchFamily="34" charset="0"/>
              <a:buChar char="•"/>
            </a:pPr>
            <a:r>
              <a:rPr lang="en-GB" sz="2800" dirty="0">
                <a:latin typeface="Univers" panose="020B0503020202020204" pitchFamily="34" charset="0"/>
              </a:rPr>
              <a:t>Review Group members</a:t>
            </a:r>
          </a:p>
          <a:p>
            <a:pPr algn="r">
              <a:spcAft>
                <a:spcPts val="1200"/>
              </a:spcAft>
            </a:pPr>
            <a:r>
              <a:rPr lang="en-GB" dirty="0">
                <a:latin typeface="Univers" panose="020B0503020202020204" pitchFamily="34" charset="0"/>
              </a:rPr>
              <a:t>* Only National and International Association Members</a:t>
            </a:r>
          </a:p>
          <a:p>
            <a:endParaRPr lang="en-GB" sz="2400" dirty="0">
              <a:latin typeface="Franklin Gothic Heavy" panose="020B0903020102020204" pitchFamily="34" charset="0"/>
            </a:endParaRPr>
          </a:p>
        </p:txBody>
      </p:sp>
    </p:spTree>
    <p:extLst>
      <p:ext uri="{BB962C8B-B14F-4D97-AF65-F5344CB8AC3E}">
        <p14:creationId xmlns:p14="http://schemas.microsoft.com/office/powerpoint/2010/main" val="426846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921AD-4FCF-40FD-AA38-B738291B769A}"/>
              </a:ext>
            </a:extLst>
          </p:cNvPr>
          <p:cNvSpPr txBox="1"/>
          <p:nvPr/>
        </p:nvSpPr>
        <p:spPr>
          <a:xfrm>
            <a:off x="556590" y="596160"/>
            <a:ext cx="10792129" cy="5293757"/>
          </a:xfrm>
          <a:prstGeom prst="rect">
            <a:avLst/>
          </a:prstGeom>
          <a:noFill/>
        </p:spPr>
        <p:txBody>
          <a:bodyPr wrap="square" rtlCol="0">
            <a:spAutoFit/>
          </a:bodyPr>
          <a:lstStyle/>
          <a:p>
            <a:r>
              <a:rPr lang="en-GB" sz="4000" dirty="0">
                <a:solidFill>
                  <a:schemeClr val="bg1"/>
                </a:solidFill>
                <a:latin typeface="Franklin Gothic Heavy" panose="020B0903020102020204" pitchFamily="34" charset="0"/>
              </a:rPr>
              <a:t>Institution Members can nominate for</a:t>
            </a:r>
          </a:p>
          <a:p>
            <a:endParaRPr lang="en-GB" sz="2800" dirty="0">
              <a:latin typeface="Franklin Gothic Heavy" panose="020B0903020102020204" pitchFamily="34" charset="0"/>
            </a:endParaRPr>
          </a:p>
          <a:p>
            <a:pPr marL="285750" indent="-285750">
              <a:spcAft>
                <a:spcPts val="1200"/>
              </a:spcAft>
              <a:buFont typeface="Arial" panose="020B0604020202020204" pitchFamily="34" charset="0"/>
              <a:buChar char="•"/>
            </a:pPr>
            <a:r>
              <a:rPr lang="en-GB" sz="2800" dirty="0">
                <a:latin typeface="Univers" panose="020B0503020202020204" pitchFamily="34" charset="0"/>
              </a:rPr>
              <a:t>President-elect, Treasurer, Governing Board Members, Regional Council Chair</a:t>
            </a:r>
          </a:p>
          <a:p>
            <a:pPr marL="285750" indent="-285750">
              <a:spcAft>
                <a:spcPts val="1200"/>
              </a:spcAft>
              <a:buFont typeface="Arial" panose="020B0604020202020204" pitchFamily="34" charset="0"/>
              <a:buChar char="•"/>
            </a:pPr>
            <a:r>
              <a:rPr lang="en-GB" sz="2800" dirty="0">
                <a:latin typeface="Univers" panose="020B0503020202020204" pitchFamily="34" charset="0"/>
              </a:rPr>
              <a:t>Professional Section Standing Committee members (for Sections for which you are registered)</a:t>
            </a:r>
          </a:p>
          <a:p>
            <a:pPr marL="285750" indent="-285750">
              <a:spcAft>
                <a:spcPts val="1200"/>
              </a:spcAft>
              <a:buFont typeface="Arial" panose="020B0604020202020204" pitchFamily="34" charset="0"/>
              <a:buChar char="•"/>
            </a:pPr>
            <a:r>
              <a:rPr lang="en-GB" sz="2800" dirty="0">
                <a:latin typeface="Univers" panose="020B0503020202020204" pitchFamily="34" charset="0"/>
              </a:rPr>
              <a:t>Regional Division Committee members in your region</a:t>
            </a:r>
          </a:p>
          <a:p>
            <a:pPr marL="285750" indent="-285750">
              <a:spcAft>
                <a:spcPts val="1200"/>
              </a:spcAft>
              <a:buFont typeface="Arial" panose="020B0604020202020204" pitchFamily="34" charset="0"/>
              <a:buChar char="•"/>
            </a:pPr>
            <a:r>
              <a:rPr lang="en-GB" sz="2800" dirty="0">
                <a:latin typeface="Univers" panose="020B0503020202020204" pitchFamily="34" charset="0"/>
              </a:rPr>
              <a:t>Advisory Committee members</a:t>
            </a:r>
          </a:p>
          <a:p>
            <a:pPr marL="285750" indent="-285750">
              <a:spcAft>
                <a:spcPts val="1200"/>
              </a:spcAft>
              <a:buFont typeface="Arial" panose="020B0604020202020204" pitchFamily="34" charset="0"/>
              <a:buChar char="•"/>
            </a:pPr>
            <a:r>
              <a:rPr lang="en-GB" sz="2800" dirty="0">
                <a:latin typeface="Univers" panose="020B0503020202020204" pitchFamily="34" charset="0"/>
              </a:rPr>
              <a:t>Review Group members</a:t>
            </a:r>
          </a:p>
          <a:p>
            <a:endParaRPr lang="en-GB" sz="2400" dirty="0">
              <a:latin typeface="Franklin Gothic Heavy" panose="020B0903020102020204" pitchFamily="34" charset="0"/>
            </a:endParaRPr>
          </a:p>
        </p:txBody>
      </p:sp>
    </p:spTree>
    <p:extLst>
      <p:ext uri="{BB962C8B-B14F-4D97-AF65-F5344CB8AC3E}">
        <p14:creationId xmlns:p14="http://schemas.microsoft.com/office/powerpoint/2010/main" val="358712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921AD-4FCF-40FD-AA38-B738291B769A}"/>
              </a:ext>
            </a:extLst>
          </p:cNvPr>
          <p:cNvSpPr txBox="1"/>
          <p:nvPr/>
        </p:nvSpPr>
        <p:spPr>
          <a:xfrm>
            <a:off x="715175" y="1320730"/>
            <a:ext cx="10761649" cy="4216539"/>
          </a:xfrm>
          <a:prstGeom prst="rect">
            <a:avLst/>
          </a:prstGeom>
          <a:noFill/>
        </p:spPr>
        <p:txBody>
          <a:bodyPr wrap="square" rtlCol="0">
            <a:spAutoFit/>
          </a:bodyPr>
          <a:lstStyle/>
          <a:p>
            <a:r>
              <a:rPr lang="en-GB" sz="4000" dirty="0">
                <a:solidFill>
                  <a:schemeClr val="bg1"/>
                </a:solidFill>
                <a:latin typeface="Franklin Gothic Heavy" panose="020B0903020102020204" pitchFamily="34" charset="0"/>
              </a:rPr>
              <a:t>Affiliates (Association, Institution and Personal) can nominate for:</a:t>
            </a:r>
          </a:p>
          <a:p>
            <a:endParaRPr lang="en-GB" sz="2800" dirty="0">
              <a:latin typeface="Franklin Gothic Heavy" panose="020B0903020102020204" pitchFamily="34" charset="0"/>
            </a:endParaRPr>
          </a:p>
          <a:p>
            <a:pPr marL="285750" indent="-285750">
              <a:spcAft>
                <a:spcPts val="1200"/>
              </a:spcAft>
              <a:buFont typeface="Arial" panose="020B0604020202020204" pitchFamily="34" charset="0"/>
              <a:buChar char="•"/>
            </a:pPr>
            <a:r>
              <a:rPr lang="en-GB" sz="2800" dirty="0">
                <a:latin typeface="Univers" panose="020B0503020202020204" pitchFamily="34" charset="0"/>
              </a:rPr>
              <a:t>President-elect, Treasurer, Governing Board Members, Regional Council Chair</a:t>
            </a:r>
          </a:p>
          <a:p>
            <a:pPr marL="285750" indent="-285750">
              <a:spcAft>
                <a:spcPts val="1200"/>
              </a:spcAft>
              <a:buFont typeface="Arial" panose="020B0604020202020204" pitchFamily="34" charset="0"/>
              <a:buChar char="•"/>
            </a:pPr>
            <a:r>
              <a:rPr lang="en-GB" sz="2800" dirty="0">
                <a:latin typeface="Univers" panose="020B0503020202020204" pitchFamily="34" charset="0"/>
              </a:rPr>
              <a:t>Professional Section Standing Committee members (for Sections for which you are registered)</a:t>
            </a:r>
          </a:p>
          <a:p>
            <a:pPr marL="285750" indent="-285750">
              <a:spcAft>
                <a:spcPts val="1200"/>
              </a:spcAft>
              <a:buFont typeface="Arial" panose="020B0604020202020204" pitchFamily="34" charset="0"/>
              <a:buChar char="•"/>
            </a:pPr>
            <a:r>
              <a:rPr lang="en-GB" sz="2800" dirty="0">
                <a:latin typeface="Univers" panose="020B0503020202020204" pitchFamily="34" charset="0"/>
              </a:rPr>
              <a:t>Regional Division Committee members in your region</a:t>
            </a:r>
          </a:p>
        </p:txBody>
      </p:sp>
    </p:spTree>
    <p:extLst>
      <p:ext uri="{BB962C8B-B14F-4D97-AF65-F5344CB8AC3E}">
        <p14:creationId xmlns:p14="http://schemas.microsoft.com/office/powerpoint/2010/main" val="185955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7921AD-4FCF-40FD-AA38-B738291B769A}"/>
              </a:ext>
            </a:extLst>
          </p:cNvPr>
          <p:cNvSpPr txBox="1"/>
          <p:nvPr/>
        </p:nvSpPr>
        <p:spPr>
          <a:xfrm>
            <a:off x="715174" y="3931850"/>
            <a:ext cx="10761649" cy="2185214"/>
          </a:xfrm>
          <a:prstGeom prst="rect">
            <a:avLst/>
          </a:prstGeom>
          <a:noFill/>
        </p:spPr>
        <p:txBody>
          <a:bodyPr wrap="square" rtlCol="0">
            <a:spAutoFit/>
          </a:bodyPr>
          <a:lstStyle/>
          <a:p>
            <a:r>
              <a:rPr lang="en-GB" sz="4000" dirty="0">
                <a:solidFill>
                  <a:schemeClr val="bg1"/>
                </a:solidFill>
                <a:latin typeface="Franklin Gothic Heavy" panose="020B0903020102020204" pitchFamily="34" charset="0"/>
              </a:rPr>
              <a:t>Professional Section Standing Committee members can nominate for:</a:t>
            </a:r>
          </a:p>
          <a:p>
            <a:endParaRPr lang="en-GB" sz="2800" dirty="0">
              <a:latin typeface="Franklin Gothic Heavy" panose="020B0903020102020204" pitchFamily="34" charset="0"/>
            </a:endParaRPr>
          </a:p>
          <a:p>
            <a:pPr marL="285750" indent="-285750">
              <a:spcAft>
                <a:spcPts val="1200"/>
              </a:spcAft>
              <a:buFont typeface="Arial" panose="020B0604020202020204" pitchFamily="34" charset="0"/>
              <a:buChar char="•"/>
            </a:pPr>
            <a:r>
              <a:rPr lang="en-GB" sz="2800" dirty="0">
                <a:latin typeface="Univers" panose="020B0503020202020204" pitchFamily="34" charset="0"/>
              </a:rPr>
              <a:t>Professional Division Committee Chairs</a:t>
            </a:r>
          </a:p>
        </p:txBody>
      </p:sp>
      <p:sp>
        <p:nvSpPr>
          <p:cNvPr id="3" name="TextBox 2">
            <a:extLst>
              <a:ext uri="{FF2B5EF4-FFF2-40B4-BE49-F238E27FC236}">
                <a16:creationId xmlns:a16="http://schemas.microsoft.com/office/drawing/2014/main" id="{A214F781-2637-4474-B36C-ED4F2E9EC611}"/>
              </a:ext>
            </a:extLst>
          </p:cNvPr>
          <p:cNvSpPr txBox="1"/>
          <p:nvPr/>
        </p:nvSpPr>
        <p:spPr>
          <a:xfrm>
            <a:off x="715175" y="628233"/>
            <a:ext cx="10761649" cy="2185214"/>
          </a:xfrm>
          <a:prstGeom prst="rect">
            <a:avLst/>
          </a:prstGeom>
          <a:noFill/>
        </p:spPr>
        <p:txBody>
          <a:bodyPr wrap="square" rtlCol="0">
            <a:spAutoFit/>
          </a:bodyPr>
          <a:lstStyle/>
          <a:p>
            <a:r>
              <a:rPr lang="en-GB" sz="4000" dirty="0">
                <a:solidFill>
                  <a:schemeClr val="bg1"/>
                </a:solidFill>
                <a:latin typeface="Franklin Gothic Heavy" panose="020B0903020102020204" pitchFamily="34" charset="0"/>
              </a:rPr>
              <a:t>Professional Section Standing Committee Chairs and Secretaries can nominate for:</a:t>
            </a:r>
          </a:p>
          <a:p>
            <a:endParaRPr lang="en-GB" sz="2800" dirty="0">
              <a:latin typeface="Franklin Gothic Heavy" panose="020B0903020102020204" pitchFamily="34" charset="0"/>
            </a:endParaRPr>
          </a:p>
          <a:p>
            <a:pPr marL="285750" indent="-285750">
              <a:spcAft>
                <a:spcPts val="1200"/>
              </a:spcAft>
              <a:buFont typeface="Arial" panose="020B0604020202020204" pitchFamily="34" charset="0"/>
              <a:buChar char="•"/>
            </a:pPr>
            <a:r>
              <a:rPr lang="en-GB" sz="2800" dirty="0">
                <a:latin typeface="Univers" panose="020B0503020202020204" pitchFamily="34" charset="0"/>
              </a:rPr>
              <a:t>Professional Council Chair</a:t>
            </a:r>
          </a:p>
        </p:txBody>
      </p:sp>
    </p:spTree>
    <p:extLst>
      <p:ext uri="{BB962C8B-B14F-4D97-AF65-F5344CB8AC3E}">
        <p14:creationId xmlns:p14="http://schemas.microsoft.com/office/powerpoint/2010/main" val="89338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5D93F-EB3F-4FD2-A82C-339AE541FBBE}"/>
              </a:ext>
            </a:extLst>
          </p:cNvPr>
          <p:cNvPicPr>
            <a:picLocks noChangeAspect="1"/>
          </p:cNvPicPr>
          <p:nvPr/>
        </p:nvPicPr>
        <p:blipFill>
          <a:blip r:embed="rId2"/>
          <a:stretch>
            <a:fillRect/>
          </a:stretch>
        </p:blipFill>
        <p:spPr>
          <a:xfrm>
            <a:off x="0" y="0"/>
            <a:ext cx="9201395" cy="4829175"/>
          </a:xfrm>
          <a:prstGeom prst="rect">
            <a:avLst/>
          </a:prstGeom>
        </p:spPr>
      </p:pic>
      <p:sp>
        <p:nvSpPr>
          <p:cNvPr id="2" name="TextBox 1">
            <a:extLst>
              <a:ext uri="{FF2B5EF4-FFF2-40B4-BE49-F238E27FC236}">
                <a16:creationId xmlns:a16="http://schemas.microsoft.com/office/drawing/2014/main" id="{42DECB75-C711-4F90-8C58-63CB76DA9B71}"/>
              </a:ext>
            </a:extLst>
          </p:cNvPr>
          <p:cNvSpPr txBox="1"/>
          <p:nvPr/>
        </p:nvSpPr>
        <p:spPr>
          <a:xfrm>
            <a:off x="7176052" y="1311965"/>
            <a:ext cx="4214191" cy="2554545"/>
          </a:xfrm>
          <a:prstGeom prst="rect">
            <a:avLst/>
          </a:prstGeom>
          <a:noFill/>
        </p:spPr>
        <p:txBody>
          <a:bodyPr wrap="square" rtlCol="0">
            <a:spAutoFit/>
          </a:bodyPr>
          <a:lstStyle/>
          <a:p>
            <a:r>
              <a:rPr lang="en-GB" sz="4000" dirty="0">
                <a:solidFill>
                  <a:schemeClr val="bg1"/>
                </a:solidFill>
                <a:latin typeface="Franklin Gothic Heavy" panose="020B0903020102020204" pitchFamily="34" charset="0"/>
              </a:rPr>
              <a:t>See our elections webpages for more</a:t>
            </a:r>
          </a:p>
        </p:txBody>
      </p:sp>
      <p:sp>
        <p:nvSpPr>
          <p:cNvPr id="6" name="TextBox 5">
            <a:extLst>
              <a:ext uri="{FF2B5EF4-FFF2-40B4-BE49-F238E27FC236}">
                <a16:creationId xmlns:a16="http://schemas.microsoft.com/office/drawing/2014/main" id="{54D6C493-0BFF-487A-ADAA-0A8909BE1061}"/>
              </a:ext>
            </a:extLst>
          </p:cNvPr>
          <p:cNvSpPr txBox="1"/>
          <p:nvPr/>
        </p:nvSpPr>
        <p:spPr>
          <a:xfrm>
            <a:off x="725556" y="5208480"/>
            <a:ext cx="10740887" cy="769441"/>
          </a:xfrm>
          <a:prstGeom prst="rect">
            <a:avLst/>
          </a:prstGeom>
          <a:noFill/>
        </p:spPr>
        <p:txBody>
          <a:bodyPr wrap="square" rtlCol="0">
            <a:spAutoFit/>
          </a:bodyPr>
          <a:lstStyle/>
          <a:p>
            <a:r>
              <a:rPr lang="en-GB" sz="4400" dirty="0">
                <a:solidFill>
                  <a:schemeClr val="bg1"/>
                </a:solidFill>
                <a:latin typeface="Franklin Gothic Heavy" panose="020B0903020102020204" pitchFamily="34" charset="0"/>
              </a:rPr>
              <a:t>https://www.ifla.org/elections-2021</a:t>
            </a:r>
          </a:p>
        </p:txBody>
      </p:sp>
    </p:spTree>
    <p:extLst>
      <p:ext uri="{BB962C8B-B14F-4D97-AF65-F5344CB8AC3E}">
        <p14:creationId xmlns:p14="http://schemas.microsoft.com/office/powerpoint/2010/main" val="303340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A4EC24F-191F-4A9F-A7A8-A77E84B47E25}"/>
              </a:ext>
            </a:extLst>
          </p:cNvPr>
          <p:cNvSpPr txBox="1"/>
          <p:nvPr/>
        </p:nvSpPr>
        <p:spPr>
          <a:xfrm>
            <a:off x="2261241" y="2357068"/>
            <a:ext cx="9351639" cy="1846659"/>
          </a:xfrm>
          <a:prstGeom prst="rect">
            <a:avLst/>
          </a:prstGeom>
          <a:noFill/>
        </p:spPr>
        <p:txBody>
          <a:bodyPr wrap="square" rtlCol="0">
            <a:spAutoFit/>
          </a:bodyPr>
          <a:lstStyle/>
          <a:p>
            <a:pPr algn="r"/>
            <a:r>
              <a:rPr lang="en-GB" sz="4800" dirty="0">
                <a:latin typeface="Franklin Gothic Heavy" panose="020B0903020102020204" pitchFamily="34" charset="0"/>
              </a:rPr>
              <a:t>Questions and Answers:</a:t>
            </a:r>
          </a:p>
          <a:p>
            <a:pPr algn="r"/>
            <a:r>
              <a:rPr lang="en-GB" sz="6600" dirty="0">
                <a:solidFill>
                  <a:schemeClr val="bg1"/>
                </a:solidFill>
                <a:latin typeface="Franklin Gothic Heavy" panose="020B0903020102020204" pitchFamily="34" charset="0"/>
              </a:rPr>
              <a:t>Nominations Process</a:t>
            </a:r>
          </a:p>
        </p:txBody>
      </p:sp>
    </p:spTree>
    <p:extLst>
      <p:ext uri="{BB962C8B-B14F-4D97-AF65-F5344CB8AC3E}">
        <p14:creationId xmlns:p14="http://schemas.microsoft.com/office/powerpoint/2010/main" val="3150550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A4EC24F-191F-4A9F-A7A8-A77E84B47E25}"/>
              </a:ext>
            </a:extLst>
          </p:cNvPr>
          <p:cNvSpPr txBox="1"/>
          <p:nvPr/>
        </p:nvSpPr>
        <p:spPr>
          <a:xfrm>
            <a:off x="2293898" y="2505670"/>
            <a:ext cx="9351639" cy="1846659"/>
          </a:xfrm>
          <a:prstGeom prst="rect">
            <a:avLst/>
          </a:prstGeom>
          <a:noFill/>
        </p:spPr>
        <p:txBody>
          <a:bodyPr wrap="square" rtlCol="0">
            <a:spAutoFit/>
          </a:bodyPr>
          <a:lstStyle/>
          <a:p>
            <a:pPr algn="r"/>
            <a:r>
              <a:rPr lang="en-GB" sz="4800" dirty="0">
                <a:latin typeface="Franklin Gothic Heavy" panose="020B0903020102020204" pitchFamily="34" charset="0"/>
              </a:rPr>
              <a:t>Questions and Answers:</a:t>
            </a:r>
          </a:p>
          <a:p>
            <a:pPr algn="r"/>
            <a:r>
              <a:rPr lang="en-GB" sz="6600" dirty="0">
                <a:solidFill>
                  <a:schemeClr val="bg1"/>
                </a:solidFill>
                <a:latin typeface="Franklin Gothic Heavy" panose="020B0903020102020204" pitchFamily="34" charset="0"/>
              </a:rPr>
              <a:t>General Questions</a:t>
            </a:r>
          </a:p>
        </p:txBody>
      </p:sp>
    </p:spTree>
    <p:extLst>
      <p:ext uri="{BB962C8B-B14F-4D97-AF65-F5344CB8AC3E}">
        <p14:creationId xmlns:p14="http://schemas.microsoft.com/office/powerpoint/2010/main" val="91231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0483DF-3A5C-44D0-A779-8AE1EC61B63A}"/>
              </a:ext>
            </a:extLst>
          </p:cNvPr>
          <p:cNvSpPr/>
          <p:nvPr/>
        </p:nvSpPr>
        <p:spPr>
          <a:xfrm>
            <a:off x="3289111" y="10636"/>
            <a:ext cx="8902890" cy="6836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FE51D6-7192-4CEA-82AE-F64518BA6F70}"/>
              </a:ext>
            </a:extLst>
          </p:cNvPr>
          <p:cNvSpPr txBox="1"/>
          <p:nvPr/>
        </p:nvSpPr>
        <p:spPr>
          <a:xfrm>
            <a:off x="9820997" y="6324144"/>
            <a:ext cx="237100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Franklin Gothic Medium" panose="020B0603020102020204" pitchFamily="34" charset="0"/>
                <a:ea typeface="+mn-ea"/>
                <a:cs typeface="+mn-cs"/>
              </a:rPr>
              <a:t>#</a:t>
            </a:r>
            <a:r>
              <a:rPr kumimoji="0" lang="en-GB" sz="2800" b="0" i="0" u="none" strike="noStrike" kern="1200" cap="none" spc="0" normalizeH="0" baseline="0" noProof="0" dirty="0" err="1">
                <a:ln>
                  <a:noFill/>
                </a:ln>
                <a:effectLst/>
                <a:uLnTx/>
                <a:uFillTx/>
                <a:latin typeface="Franklin Gothic Medium" panose="020B0603020102020204" pitchFamily="34" charset="0"/>
                <a:ea typeface="+mn-ea"/>
                <a:cs typeface="+mn-cs"/>
              </a:rPr>
              <a:t>WeAreIFLA</a:t>
            </a:r>
            <a:endParaRPr kumimoji="0" lang="en-GB" sz="2800" b="0" i="0" u="none" strike="noStrike" kern="1200" cap="none" spc="0" normalizeH="0" baseline="0" noProof="0" dirty="0">
              <a:ln>
                <a:noFill/>
              </a:ln>
              <a:effectLst/>
              <a:uLnTx/>
              <a:uFillTx/>
              <a:latin typeface="Franklin Gothic Medium" panose="020B0603020102020204" pitchFamily="34" charset="0"/>
              <a:ea typeface="+mn-ea"/>
              <a:cs typeface="+mn-cs"/>
            </a:endParaRPr>
          </a:p>
        </p:txBody>
      </p:sp>
      <p:sp>
        <p:nvSpPr>
          <p:cNvPr id="4" name="TextBox 3">
            <a:extLst>
              <a:ext uri="{FF2B5EF4-FFF2-40B4-BE49-F238E27FC236}">
                <a16:creationId xmlns:a16="http://schemas.microsoft.com/office/drawing/2014/main" id="{C51F411B-6149-4F83-BECB-78C78235BD66}"/>
              </a:ext>
            </a:extLst>
          </p:cNvPr>
          <p:cNvSpPr txBox="1"/>
          <p:nvPr/>
        </p:nvSpPr>
        <p:spPr>
          <a:xfrm>
            <a:off x="293319" y="2125005"/>
            <a:ext cx="2742171" cy="2123658"/>
          </a:xfrm>
          <a:prstGeom prst="rect">
            <a:avLst/>
          </a:prstGeom>
          <a:noFill/>
        </p:spPr>
        <p:txBody>
          <a:bodyPr wrap="square" rtlCol="0">
            <a:spAutoFit/>
          </a:bodyPr>
          <a:lstStyle/>
          <a:p>
            <a:r>
              <a:rPr lang="en-GB" sz="6600" dirty="0">
                <a:solidFill>
                  <a:schemeClr val="bg1"/>
                </a:solidFill>
                <a:latin typeface="Franklin Gothic Heavy" panose="020B0903020102020204" pitchFamily="34" charset="0"/>
              </a:rPr>
              <a:t>Next Steps</a:t>
            </a:r>
          </a:p>
        </p:txBody>
      </p:sp>
      <p:graphicFrame>
        <p:nvGraphicFramePr>
          <p:cNvPr id="5" name="Diagram 4">
            <a:extLst>
              <a:ext uri="{FF2B5EF4-FFF2-40B4-BE49-F238E27FC236}">
                <a16:creationId xmlns:a16="http://schemas.microsoft.com/office/drawing/2014/main" id="{EACCC1A8-6194-4B9D-85D0-B1B4A752E16C}"/>
              </a:ext>
            </a:extLst>
          </p:cNvPr>
          <p:cNvGraphicFramePr/>
          <p:nvPr>
            <p:extLst>
              <p:ext uri="{D42A27DB-BD31-4B8C-83A1-F6EECF244321}">
                <p14:modId xmlns:p14="http://schemas.microsoft.com/office/powerpoint/2010/main" val="1652314429"/>
              </p:ext>
            </p:extLst>
          </p:nvPr>
        </p:nvGraphicFramePr>
        <p:xfrm>
          <a:off x="3796353" y="196447"/>
          <a:ext cx="7888406" cy="612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Graphical user interface, text, email&#10;&#10;Description automatically generated">
            <a:extLst>
              <a:ext uri="{FF2B5EF4-FFF2-40B4-BE49-F238E27FC236}">
                <a16:creationId xmlns:a16="http://schemas.microsoft.com/office/drawing/2014/main" id="{B821B731-B2A9-4EF1-99CC-25DB9ECF99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081" y="6001636"/>
            <a:ext cx="2462788" cy="645016"/>
          </a:xfrm>
          <a:prstGeom prst="rect">
            <a:avLst/>
          </a:prstGeom>
        </p:spPr>
      </p:pic>
    </p:spTree>
    <p:extLst>
      <p:ext uri="{BB962C8B-B14F-4D97-AF65-F5344CB8AC3E}">
        <p14:creationId xmlns:p14="http://schemas.microsoft.com/office/powerpoint/2010/main" val="179142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7CAD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D7B851-EB6E-4A97-A6FB-B6188BCC620E}"/>
              </a:ext>
            </a:extLst>
          </p:cNvPr>
          <p:cNvPicPr>
            <a:picLocks noChangeAspect="1"/>
          </p:cNvPicPr>
          <p:nvPr/>
        </p:nvPicPr>
        <p:blipFill>
          <a:blip r:embed="rId3"/>
          <a:stretch>
            <a:fillRect/>
          </a:stretch>
        </p:blipFill>
        <p:spPr>
          <a:xfrm>
            <a:off x="5280105" y="0"/>
            <a:ext cx="7318772" cy="6858000"/>
          </a:xfrm>
          <a:prstGeom prst="rect">
            <a:avLst/>
          </a:prstGeom>
        </p:spPr>
      </p:pic>
      <p:sp>
        <p:nvSpPr>
          <p:cNvPr id="5" name="TextBox 4">
            <a:extLst>
              <a:ext uri="{FF2B5EF4-FFF2-40B4-BE49-F238E27FC236}">
                <a16:creationId xmlns:a16="http://schemas.microsoft.com/office/drawing/2014/main" id="{81326011-EAEF-46D4-B435-A235C918CEEC}"/>
              </a:ext>
            </a:extLst>
          </p:cNvPr>
          <p:cNvSpPr txBox="1"/>
          <p:nvPr/>
        </p:nvSpPr>
        <p:spPr>
          <a:xfrm>
            <a:off x="675447" y="1183653"/>
            <a:ext cx="7327075"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We Are</a:t>
            </a:r>
          </a:p>
        </p:txBody>
      </p:sp>
      <p:sp>
        <p:nvSpPr>
          <p:cNvPr id="8" name="TextBox 7">
            <a:extLst>
              <a:ext uri="{FF2B5EF4-FFF2-40B4-BE49-F238E27FC236}">
                <a16:creationId xmlns:a16="http://schemas.microsoft.com/office/drawing/2014/main" id="{CAF627E0-4934-4832-A799-AF25B240BB7B}"/>
              </a:ext>
            </a:extLst>
          </p:cNvPr>
          <p:cNvSpPr txBox="1"/>
          <p:nvPr/>
        </p:nvSpPr>
        <p:spPr>
          <a:xfrm>
            <a:off x="9820997" y="6177222"/>
            <a:ext cx="237100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Franklin Gothic Medium" panose="020B0603020102020204" pitchFamily="34" charset="0"/>
                <a:ea typeface="+mn-ea"/>
                <a:cs typeface="+mn-cs"/>
              </a:rPr>
              <a:t>#WeAreIFLA</a:t>
            </a:r>
          </a:p>
        </p:txBody>
      </p:sp>
      <p:pic>
        <p:nvPicPr>
          <p:cNvPr id="10" name="Picture 9" descr="A picture containing clipart&#10;&#10;Description automatically generated">
            <a:extLst>
              <a:ext uri="{FF2B5EF4-FFF2-40B4-BE49-F238E27FC236}">
                <a16:creationId xmlns:a16="http://schemas.microsoft.com/office/drawing/2014/main" id="{BA1FFD00-FFBB-4247-8EEF-48A92CCD3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24" y="6254166"/>
            <a:ext cx="1584402" cy="369333"/>
          </a:xfrm>
          <a:prstGeom prst="rect">
            <a:avLst/>
          </a:prstGeom>
        </p:spPr>
      </p:pic>
      <p:sp>
        <p:nvSpPr>
          <p:cNvPr id="9" name="TextBox 8">
            <a:extLst>
              <a:ext uri="{FF2B5EF4-FFF2-40B4-BE49-F238E27FC236}">
                <a16:creationId xmlns:a16="http://schemas.microsoft.com/office/drawing/2014/main" id="{7A214E1B-20DF-4D38-85B3-790DC68ADC2C}"/>
              </a:ext>
            </a:extLst>
          </p:cNvPr>
          <p:cNvSpPr txBox="1"/>
          <p:nvPr/>
        </p:nvSpPr>
        <p:spPr>
          <a:xfrm>
            <a:off x="560864" y="2126320"/>
            <a:ext cx="6092890" cy="31547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900" b="1" i="0" u="none" strike="noStrike" kern="1200" cap="none" spc="600" normalizeH="0" baseline="0" noProof="0" dirty="0">
                <a:ln>
                  <a:noFill/>
                </a:ln>
                <a:solidFill>
                  <a:srgbClr val="D36319"/>
                </a:solidFill>
                <a:effectLst/>
                <a:uLnTx/>
                <a:uFillTx/>
                <a:latin typeface="Franklin Gothic Medium" panose="020B0603020102020204" pitchFamily="34" charset="0"/>
                <a:ea typeface="+mn-ea"/>
                <a:cs typeface="+mn-cs"/>
              </a:rPr>
              <a:t>IFLA</a:t>
            </a:r>
          </a:p>
        </p:txBody>
      </p:sp>
    </p:spTree>
    <p:extLst>
      <p:ext uri="{BB962C8B-B14F-4D97-AF65-F5344CB8AC3E}">
        <p14:creationId xmlns:p14="http://schemas.microsoft.com/office/powerpoint/2010/main" val="73500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554733" y="1748095"/>
            <a:ext cx="11247120" cy="2800767"/>
          </a:xfrm>
          <a:prstGeom prst="rect">
            <a:avLst/>
          </a:prstGeom>
          <a:noFill/>
        </p:spPr>
        <p:txBody>
          <a:bodyPr wrap="square" rtlCol="0">
            <a:spAutoFit/>
          </a:bodyPr>
          <a:lstStyle/>
          <a:p>
            <a:r>
              <a:rPr lang="en-GB" sz="6000" dirty="0">
                <a:solidFill>
                  <a:schemeClr val="bg1"/>
                </a:solidFill>
                <a:latin typeface="Franklin Gothic Heavy" panose="020B0903020102020204" pitchFamily="34" charset="0"/>
              </a:rPr>
              <a:t>Nominations Process: Goal</a:t>
            </a:r>
            <a:endParaRPr lang="en-GB" sz="3600" dirty="0">
              <a:latin typeface="Univers" panose="020B0503020202020204" pitchFamily="34" charset="0"/>
            </a:endParaRPr>
          </a:p>
          <a:p>
            <a:endParaRPr lang="en-GB" sz="3600" dirty="0">
              <a:latin typeface="Univers" panose="020B0503020202020204" pitchFamily="34" charset="0"/>
            </a:endParaRPr>
          </a:p>
          <a:p>
            <a:r>
              <a:rPr lang="en-GB" sz="4000" dirty="0">
                <a:latin typeface="Univers" panose="020B0503020202020204" pitchFamily="34" charset="0"/>
              </a:rPr>
              <a:t>To get the strongest, most diverse range of candidates ever for positions across IFLA</a:t>
            </a:r>
          </a:p>
        </p:txBody>
      </p:sp>
    </p:spTree>
    <p:extLst>
      <p:ext uri="{BB962C8B-B14F-4D97-AF65-F5344CB8AC3E}">
        <p14:creationId xmlns:p14="http://schemas.microsoft.com/office/powerpoint/2010/main" val="275121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750676" y="1413063"/>
            <a:ext cx="11247120" cy="4031873"/>
          </a:xfrm>
          <a:prstGeom prst="rect">
            <a:avLst/>
          </a:prstGeom>
          <a:noFill/>
        </p:spPr>
        <p:txBody>
          <a:bodyPr wrap="square" rtlCol="0">
            <a:spAutoFit/>
          </a:bodyPr>
          <a:lstStyle/>
          <a:p>
            <a:r>
              <a:rPr lang="en-GB" sz="6000" dirty="0">
                <a:solidFill>
                  <a:schemeClr val="bg1"/>
                </a:solidFill>
                <a:latin typeface="Franklin Gothic Heavy" panose="020B0903020102020204" pitchFamily="34" charset="0"/>
              </a:rPr>
              <a:t>Our Agenda Today</a:t>
            </a:r>
            <a:endParaRPr lang="en-GB" sz="3600" dirty="0">
              <a:latin typeface="Univers" panose="020B0503020202020204" pitchFamily="34" charset="0"/>
            </a:endParaRPr>
          </a:p>
          <a:p>
            <a:endParaRPr lang="en-GB" sz="3600" dirty="0">
              <a:latin typeface="Univers" panose="020B0503020202020204" pitchFamily="34" charset="0"/>
            </a:endParaRPr>
          </a:p>
          <a:p>
            <a:pPr marL="742950" indent="-742950">
              <a:buAutoNum type="arabicParenR"/>
            </a:pPr>
            <a:r>
              <a:rPr lang="en-GB" sz="4000" dirty="0">
                <a:latin typeface="Univers" panose="020B0503020202020204" pitchFamily="34" charset="0"/>
              </a:rPr>
              <a:t>IFLA’s Regional Council</a:t>
            </a:r>
          </a:p>
          <a:p>
            <a:pPr marL="742950" indent="-742950">
              <a:buAutoNum type="arabicParenR"/>
            </a:pPr>
            <a:r>
              <a:rPr lang="en-GB" sz="4000" dirty="0">
                <a:latin typeface="Univers" panose="020B0503020202020204" pitchFamily="34" charset="0"/>
              </a:rPr>
              <a:t>IFLA’s Regional Division Committees</a:t>
            </a:r>
          </a:p>
          <a:p>
            <a:pPr marL="742950" indent="-742950">
              <a:buAutoNum type="arabicParenR"/>
            </a:pPr>
            <a:r>
              <a:rPr lang="en-GB" sz="4000" dirty="0">
                <a:latin typeface="Univers" panose="020B0503020202020204" pitchFamily="34" charset="0"/>
              </a:rPr>
              <a:t>The Nominations Process</a:t>
            </a:r>
          </a:p>
          <a:p>
            <a:pPr marL="742950" indent="-742950">
              <a:buAutoNum type="arabicParenR"/>
            </a:pPr>
            <a:r>
              <a:rPr lang="en-GB" sz="4000" dirty="0">
                <a:latin typeface="Univers" panose="020B0503020202020204" pitchFamily="34" charset="0"/>
              </a:rPr>
              <a:t>Open Questions</a:t>
            </a:r>
          </a:p>
        </p:txBody>
      </p:sp>
    </p:spTree>
    <p:extLst>
      <p:ext uri="{BB962C8B-B14F-4D97-AF65-F5344CB8AC3E}">
        <p14:creationId xmlns:p14="http://schemas.microsoft.com/office/powerpoint/2010/main" val="210378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750676" y="1136064"/>
            <a:ext cx="11247120" cy="4585871"/>
          </a:xfrm>
          <a:prstGeom prst="rect">
            <a:avLst/>
          </a:prstGeom>
          <a:noFill/>
        </p:spPr>
        <p:txBody>
          <a:bodyPr wrap="square" rtlCol="0">
            <a:spAutoFit/>
          </a:bodyPr>
          <a:lstStyle/>
          <a:p>
            <a:r>
              <a:rPr lang="en-GB" sz="6000" dirty="0">
                <a:solidFill>
                  <a:schemeClr val="bg1"/>
                </a:solidFill>
                <a:latin typeface="Franklin Gothic Heavy" panose="020B0903020102020204" pitchFamily="34" charset="0"/>
              </a:rPr>
              <a:t>Key Principles for Today</a:t>
            </a:r>
            <a:endParaRPr lang="en-GB" sz="3600" dirty="0">
              <a:latin typeface="Univers" panose="020B0503020202020204" pitchFamily="34" charset="0"/>
            </a:endParaRPr>
          </a:p>
          <a:p>
            <a:endParaRPr lang="en-GB" sz="1600" dirty="0">
              <a:latin typeface="Univers" panose="020B0503020202020204" pitchFamily="34" charset="0"/>
            </a:endParaRPr>
          </a:p>
          <a:p>
            <a:pPr marL="742950" indent="-742950">
              <a:buFont typeface="Arial" panose="020B0604020202020204" pitchFamily="34" charset="0"/>
              <a:buChar char="•"/>
            </a:pPr>
            <a:r>
              <a:rPr lang="en-GB" sz="3600" dirty="0">
                <a:latin typeface="Univers" panose="020B0503020202020204" pitchFamily="34" charset="0"/>
              </a:rPr>
              <a:t>Listen in order to understand</a:t>
            </a:r>
          </a:p>
          <a:p>
            <a:pPr marL="742950" indent="-742950">
              <a:buFont typeface="Arial" panose="020B0604020202020204" pitchFamily="34" charset="0"/>
              <a:buChar char="•"/>
            </a:pPr>
            <a:r>
              <a:rPr lang="en-GB" sz="3600" dirty="0">
                <a:latin typeface="Univers" panose="020B0503020202020204" pitchFamily="34" charset="0"/>
              </a:rPr>
              <a:t>Assume good intentions</a:t>
            </a:r>
          </a:p>
          <a:p>
            <a:pPr marL="742950" indent="-742950">
              <a:buFont typeface="Arial" panose="020B0604020202020204" pitchFamily="34" charset="0"/>
              <a:buChar char="•"/>
            </a:pPr>
            <a:r>
              <a:rPr lang="en-GB" sz="3600" dirty="0">
                <a:latin typeface="Univers" panose="020B0503020202020204" pitchFamily="34" charset="0"/>
              </a:rPr>
              <a:t>Observe time limits</a:t>
            </a:r>
          </a:p>
          <a:p>
            <a:pPr marL="742950" indent="-742950">
              <a:buFont typeface="Arial" panose="020B0604020202020204" pitchFamily="34" charset="0"/>
              <a:buChar char="•"/>
            </a:pPr>
            <a:r>
              <a:rPr lang="en-GB" sz="3600" dirty="0">
                <a:latin typeface="Univers" panose="020B0503020202020204" pitchFamily="34" charset="0"/>
              </a:rPr>
              <a:t>Limit comments to allow others to contribute</a:t>
            </a:r>
          </a:p>
          <a:p>
            <a:pPr marL="742950" indent="-742950">
              <a:buFont typeface="Arial" panose="020B0604020202020204" pitchFamily="34" charset="0"/>
              <a:buChar char="•"/>
            </a:pPr>
            <a:r>
              <a:rPr lang="en-GB" sz="3600" dirty="0">
                <a:latin typeface="Univers" panose="020B0503020202020204" pitchFamily="34" charset="0"/>
              </a:rPr>
              <a:t>Use the chat function</a:t>
            </a:r>
          </a:p>
          <a:p>
            <a:pPr marL="742950" indent="-742950">
              <a:buFont typeface="Arial" panose="020B0604020202020204" pitchFamily="34" charset="0"/>
              <a:buChar char="•"/>
            </a:pPr>
            <a:r>
              <a:rPr lang="en-GB" sz="3600" dirty="0">
                <a:latin typeface="Univers" panose="020B0503020202020204" pitchFamily="34" charset="0"/>
              </a:rPr>
              <a:t>Ask questions if you don’t understand</a:t>
            </a:r>
            <a:endParaRPr lang="en-GB" sz="4000" dirty="0">
              <a:latin typeface="Univers" panose="020B0503020202020204" pitchFamily="34" charset="0"/>
            </a:endParaRPr>
          </a:p>
        </p:txBody>
      </p:sp>
    </p:spTree>
    <p:extLst>
      <p:ext uri="{BB962C8B-B14F-4D97-AF65-F5344CB8AC3E}">
        <p14:creationId xmlns:p14="http://schemas.microsoft.com/office/powerpoint/2010/main" val="392480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614489" y="1136064"/>
            <a:ext cx="10689052" cy="4585871"/>
          </a:xfrm>
          <a:prstGeom prst="rect">
            <a:avLst/>
          </a:prstGeom>
          <a:noFill/>
        </p:spPr>
        <p:txBody>
          <a:bodyPr wrap="square" rtlCol="0">
            <a:spAutoFit/>
          </a:bodyPr>
          <a:lstStyle/>
          <a:p>
            <a:r>
              <a:rPr lang="en-GB" sz="6000" dirty="0">
                <a:solidFill>
                  <a:schemeClr val="bg1"/>
                </a:solidFill>
                <a:latin typeface="Franklin Gothic Heavy" panose="020B0903020102020204" pitchFamily="34" charset="0"/>
              </a:rPr>
              <a:t>A Key Innovation</a:t>
            </a:r>
            <a:endParaRPr lang="en-GB" sz="3600" dirty="0">
              <a:latin typeface="Univers" panose="020B0503020202020204" pitchFamily="34" charset="0"/>
            </a:endParaRPr>
          </a:p>
          <a:p>
            <a:endParaRPr lang="en-GB" sz="1600" dirty="0">
              <a:latin typeface="Univers" panose="020B0503020202020204" pitchFamily="34" charset="0"/>
            </a:endParaRPr>
          </a:p>
          <a:p>
            <a:pPr marL="742950" indent="-742950">
              <a:buFont typeface="Arial" panose="020B0604020202020204" pitchFamily="34" charset="0"/>
              <a:buChar char="•"/>
            </a:pPr>
            <a:r>
              <a:rPr lang="en-GB" sz="3600" dirty="0">
                <a:latin typeface="Univers" panose="020B0503020202020204" pitchFamily="34" charset="0"/>
              </a:rPr>
              <a:t>Current regional structures will come to an end</a:t>
            </a:r>
          </a:p>
          <a:p>
            <a:pPr marL="742950" indent="-742950">
              <a:buFont typeface="Arial" panose="020B0604020202020204" pitchFamily="34" charset="0"/>
              <a:buChar char="•"/>
            </a:pPr>
            <a:r>
              <a:rPr lang="en-GB" sz="3600" dirty="0">
                <a:latin typeface="Univers" panose="020B0503020202020204" pitchFamily="34" charset="0"/>
              </a:rPr>
              <a:t>They are being replaced by a new, upgraded Council and Division</a:t>
            </a:r>
          </a:p>
          <a:p>
            <a:pPr marL="742950" indent="-742950">
              <a:buFont typeface="Arial" panose="020B0604020202020204" pitchFamily="34" charset="0"/>
              <a:buChar char="•"/>
            </a:pPr>
            <a:r>
              <a:rPr lang="en-GB" sz="3600" dirty="0">
                <a:latin typeface="Univers" panose="020B0503020202020204" pitchFamily="34" charset="0"/>
              </a:rPr>
              <a:t>These new structures will have a strong focus on advocacy </a:t>
            </a:r>
            <a:endParaRPr lang="en-GB" sz="4000" dirty="0">
              <a:latin typeface="Univers" panose="020B0503020202020204" pitchFamily="34" charset="0"/>
            </a:endParaRPr>
          </a:p>
        </p:txBody>
      </p:sp>
    </p:spTree>
    <p:extLst>
      <p:ext uri="{BB962C8B-B14F-4D97-AF65-F5344CB8AC3E}">
        <p14:creationId xmlns:p14="http://schemas.microsoft.com/office/powerpoint/2010/main" val="169571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5A4EC24F-191F-4A9F-A7A8-A77E84B47E25}"/>
              </a:ext>
            </a:extLst>
          </p:cNvPr>
          <p:cNvSpPr txBox="1"/>
          <p:nvPr/>
        </p:nvSpPr>
        <p:spPr>
          <a:xfrm rot="16200000">
            <a:off x="-1497959" y="2491771"/>
            <a:ext cx="5820893" cy="1569660"/>
          </a:xfrm>
          <a:prstGeom prst="rect">
            <a:avLst/>
          </a:prstGeom>
          <a:noFill/>
        </p:spPr>
        <p:txBody>
          <a:bodyPr wrap="square" rtlCol="0">
            <a:spAutoFit/>
          </a:bodyPr>
          <a:lstStyle/>
          <a:p>
            <a:pPr algn="r"/>
            <a:r>
              <a:rPr lang="en-GB" sz="4800" dirty="0">
                <a:solidFill>
                  <a:schemeClr val="bg1"/>
                </a:solidFill>
                <a:latin typeface="Franklin Gothic Heavy" panose="020B0903020102020204" pitchFamily="34" charset="0"/>
              </a:rPr>
              <a:t>Regional Structures</a:t>
            </a:r>
          </a:p>
        </p:txBody>
      </p:sp>
      <p:pic>
        <p:nvPicPr>
          <p:cNvPr id="3" name="Picture 2" descr="A picture containing text, businesscard, screenshot&#10;&#10;Description automatically generated">
            <a:extLst>
              <a:ext uri="{FF2B5EF4-FFF2-40B4-BE49-F238E27FC236}">
                <a16:creationId xmlns:a16="http://schemas.microsoft.com/office/drawing/2014/main" id="{F142D683-4837-4F35-997F-9E119BFCE822}"/>
              </a:ext>
            </a:extLst>
          </p:cNvPr>
          <p:cNvPicPr>
            <a:picLocks noChangeAspect="1"/>
          </p:cNvPicPr>
          <p:nvPr/>
        </p:nvPicPr>
        <p:blipFill rotWithShape="1">
          <a:blip r:embed="rId2">
            <a:extLst>
              <a:ext uri="{28A0092B-C50C-407E-A947-70E740481C1C}">
                <a14:useLocalDpi xmlns:a14="http://schemas.microsoft.com/office/drawing/2010/main" val="0"/>
              </a:ext>
            </a:extLst>
          </a:blip>
          <a:srcRect l="11416" r="11750"/>
          <a:stretch/>
        </p:blipFill>
        <p:spPr>
          <a:xfrm>
            <a:off x="2824480" y="0"/>
            <a:ext cx="9367520" cy="6858000"/>
          </a:xfrm>
          <a:prstGeom prst="rect">
            <a:avLst/>
          </a:prstGeom>
        </p:spPr>
      </p:pic>
      <p:sp>
        <p:nvSpPr>
          <p:cNvPr id="4" name="Rectangle 3">
            <a:extLst>
              <a:ext uri="{FF2B5EF4-FFF2-40B4-BE49-F238E27FC236}">
                <a16:creationId xmlns:a16="http://schemas.microsoft.com/office/drawing/2014/main" id="{30A642DB-BAEB-4344-BF83-B0D2DE6C46BF}"/>
              </a:ext>
            </a:extLst>
          </p:cNvPr>
          <p:cNvSpPr/>
          <p:nvPr/>
        </p:nvSpPr>
        <p:spPr>
          <a:xfrm>
            <a:off x="5852160" y="711200"/>
            <a:ext cx="42875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726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85C48-F52A-4996-BEC1-8471A81FEE25}"/>
              </a:ext>
            </a:extLst>
          </p:cNvPr>
          <p:cNvSpPr txBox="1"/>
          <p:nvPr/>
        </p:nvSpPr>
        <p:spPr>
          <a:xfrm>
            <a:off x="472440" y="973726"/>
            <a:ext cx="11247120" cy="4616648"/>
          </a:xfrm>
          <a:prstGeom prst="rect">
            <a:avLst/>
          </a:prstGeom>
          <a:noFill/>
        </p:spPr>
        <p:txBody>
          <a:bodyPr wrap="square" rtlCol="0">
            <a:spAutoFit/>
          </a:bodyPr>
          <a:lstStyle/>
          <a:p>
            <a:r>
              <a:rPr lang="en-GB" sz="4800" dirty="0">
                <a:solidFill>
                  <a:schemeClr val="bg1"/>
                </a:solidFill>
                <a:latin typeface="Franklin Gothic Heavy" panose="020B0903020102020204" pitchFamily="34" charset="0"/>
              </a:rPr>
              <a:t>Regional Council</a:t>
            </a:r>
            <a:endParaRPr lang="en-GB" sz="2800" dirty="0">
              <a:latin typeface="Univers" panose="020B0503020202020204" pitchFamily="34" charset="0"/>
            </a:endParaRPr>
          </a:p>
          <a:p>
            <a:endParaRPr lang="en-US" sz="1600" b="0" i="1" u="none" strike="noStrike" dirty="0">
              <a:solidFill>
                <a:srgbClr val="002D19"/>
              </a:solidFill>
              <a:effectLst/>
              <a:latin typeface="Arial" panose="020B0604020202020204" pitchFamily="34" charset="0"/>
            </a:endParaRPr>
          </a:p>
          <a:p>
            <a:r>
              <a:rPr lang="en-US" sz="2400" b="1" dirty="0">
                <a:solidFill>
                  <a:srgbClr val="002D19"/>
                </a:solidFill>
                <a:latin typeface="Univers" panose="020B0503020202020204" pitchFamily="34" charset="0"/>
              </a:rPr>
              <a:t>Role</a:t>
            </a:r>
            <a:r>
              <a:rPr lang="en-US" sz="2400" dirty="0">
                <a:solidFill>
                  <a:srgbClr val="002D19"/>
                </a:solidFill>
                <a:latin typeface="Univers" panose="020B0503020202020204" pitchFamily="34" charset="0"/>
              </a:rPr>
              <a:t>: </a:t>
            </a:r>
            <a:r>
              <a:rPr lang="en-US" sz="2400" b="0" i="0" dirty="0">
                <a:solidFill>
                  <a:srgbClr val="002D19"/>
                </a:solidFill>
                <a:effectLst/>
                <a:latin typeface="Univers" panose="020B0503020202020204" pitchFamily="34" charset="0"/>
              </a:rPr>
              <a:t>coordinate the work of the Regional Divisions, especially strengthening advocacy and supporting the visibility, coherence and effectiveness of IFLA's work. It is comprised of the Chair of the Regional Council and the 6 Regional Division Committee Chairs.</a:t>
            </a:r>
          </a:p>
          <a:p>
            <a:endParaRPr lang="en-US" sz="1400" dirty="0">
              <a:solidFill>
                <a:srgbClr val="002D19"/>
              </a:solidFill>
              <a:latin typeface="Univers" panose="020B0503020202020204" pitchFamily="34" charset="0"/>
            </a:endParaRPr>
          </a:p>
          <a:p>
            <a:r>
              <a:rPr lang="en-US" sz="2400" b="1" u="none" strike="noStrike" dirty="0">
                <a:solidFill>
                  <a:srgbClr val="002D19"/>
                </a:solidFill>
                <a:effectLst/>
                <a:latin typeface="Univers" panose="020B0503020202020204" pitchFamily="34" charset="0"/>
              </a:rPr>
              <a:t>Chair</a:t>
            </a:r>
            <a:r>
              <a:rPr lang="en-US" sz="2400" b="0" u="none" strike="noStrike" dirty="0">
                <a:solidFill>
                  <a:srgbClr val="002D19"/>
                </a:solidFill>
                <a:effectLst/>
                <a:latin typeface="Univers" panose="020B0503020202020204" pitchFamily="34" charset="0"/>
              </a:rPr>
              <a:t>: </a:t>
            </a:r>
            <a:r>
              <a:rPr lang="en-US" sz="2400" b="0" i="0" dirty="0">
                <a:solidFill>
                  <a:srgbClr val="002D19"/>
                </a:solidFill>
                <a:effectLst/>
                <a:latin typeface="Univers" panose="020B0503020202020204" pitchFamily="34" charset="0"/>
              </a:rPr>
              <a:t>coordinate and support the development of regional division action plans, review activities and raise emerging issues to the Governing Board. Lead efforts to provide input on IFLA advocacy, review success in developing the regional dimension of the IFLA Strategy, as well as work to promote IFLA membership and fundraising in the regions. </a:t>
            </a:r>
            <a:endParaRPr lang="en-GB" sz="2800" dirty="0">
              <a:latin typeface="Univers" panose="020B0503020202020204" pitchFamily="34" charset="0"/>
            </a:endParaRPr>
          </a:p>
        </p:txBody>
      </p:sp>
    </p:spTree>
    <p:extLst>
      <p:ext uri="{BB962C8B-B14F-4D97-AF65-F5344CB8AC3E}">
        <p14:creationId xmlns:p14="http://schemas.microsoft.com/office/powerpoint/2010/main" val="365166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CED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02301-B6AC-42A9-A891-1BDA768E8641}"/>
              </a:ext>
            </a:extLst>
          </p:cNvPr>
          <p:cNvSpPr txBox="1"/>
          <p:nvPr/>
        </p:nvSpPr>
        <p:spPr>
          <a:xfrm>
            <a:off x="599440" y="699989"/>
            <a:ext cx="10393680" cy="5401479"/>
          </a:xfrm>
          <a:prstGeom prst="rect">
            <a:avLst/>
          </a:prstGeom>
          <a:noFill/>
        </p:spPr>
        <p:txBody>
          <a:bodyPr wrap="square">
            <a:spAutoFit/>
          </a:bodyPr>
          <a:lstStyle/>
          <a:p>
            <a:pPr algn="l" fontAlgn="base"/>
            <a:r>
              <a:rPr lang="en-US" sz="4000" b="0" i="0" u="none" strike="noStrike" dirty="0">
                <a:solidFill>
                  <a:schemeClr val="bg1"/>
                </a:solidFill>
                <a:effectLst/>
                <a:latin typeface="Franklin Gothic Heavy" panose="020B0903020102020204" pitchFamily="34" charset="0"/>
              </a:rPr>
              <a:t>Regional Council Chair:</a:t>
            </a:r>
          </a:p>
          <a:p>
            <a:pPr algn="l" fontAlgn="base">
              <a:spcAft>
                <a:spcPts val="1200"/>
              </a:spcAft>
            </a:pPr>
            <a:r>
              <a:rPr lang="en-US" sz="4000" b="0" i="0" u="none" strike="noStrike" dirty="0">
                <a:solidFill>
                  <a:schemeClr val="bg1"/>
                </a:solidFill>
                <a:effectLst/>
                <a:latin typeface="Franklin Gothic Heavy" panose="020B0903020102020204" pitchFamily="34" charset="0"/>
              </a:rPr>
              <a:t>Expected experience and skills</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expertise, experience and interest in </a:t>
            </a:r>
            <a:r>
              <a:rPr lang="en-US" sz="2000" b="1" i="0" u="none" strike="noStrike" dirty="0">
                <a:solidFill>
                  <a:srgbClr val="002D19"/>
                </a:solidFill>
                <a:effectLst/>
                <a:latin typeface="Univers" panose="020B0503020202020204" pitchFamily="34" charset="0"/>
              </a:rPr>
              <a:t>library policies and advocacy</a:t>
            </a:r>
            <a:r>
              <a:rPr lang="en-US" sz="2000" b="0" i="0" u="none" strike="noStrike" dirty="0">
                <a:solidFill>
                  <a:srgbClr val="002D19"/>
                </a:solidFill>
                <a:effectLst/>
                <a:latin typeface="Univers" panose="020B0503020202020204" pitchFamily="34" charset="0"/>
              </a:rPr>
              <a:t>;</a:t>
            </a:r>
          </a:p>
          <a:p>
            <a:pPr marL="342900" indent="-342900" algn="l" fontAlgn="base">
              <a:spcAft>
                <a:spcPts val="600"/>
              </a:spcAft>
              <a:buFont typeface="Arial" panose="020B0604020202020204" pitchFamily="34" charset="0"/>
              <a:buChar char="•"/>
            </a:pPr>
            <a:r>
              <a:rPr lang="en-US" sz="2000" b="1" i="0" u="none" strike="noStrike" dirty="0">
                <a:solidFill>
                  <a:srgbClr val="002D19"/>
                </a:solidFill>
                <a:effectLst/>
                <a:latin typeface="Univers" panose="020B0503020202020204" pitchFamily="34" charset="0"/>
              </a:rPr>
              <a:t>expertise, experience and interest in/across the library field</a:t>
            </a:r>
            <a:r>
              <a:rPr lang="en-US" sz="2000" b="0" i="0" u="none" strike="noStrike" dirty="0">
                <a:solidFill>
                  <a:srgbClr val="002D19"/>
                </a:solidFill>
                <a:effectLst/>
                <a:latin typeface="Univers" panose="020B0503020202020204" pitchFamily="34" charset="0"/>
              </a:rPr>
              <a:t>, in different world regions; </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proven ability to </a:t>
            </a:r>
            <a:r>
              <a:rPr lang="en-US" sz="2000" b="1" i="0" u="none" strike="noStrike" dirty="0">
                <a:solidFill>
                  <a:srgbClr val="002D19"/>
                </a:solidFill>
                <a:effectLst/>
                <a:latin typeface="Univers" panose="020B0503020202020204" pitchFamily="34" charset="0"/>
              </a:rPr>
              <a:t>inspire, provide guidance and support, and represent the interests of a diverse range of colleagues</a:t>
            </a:r>
            <a:r>
              <a:rPr lang="en-US" sz="2000" b="0" i="0" u="none" strike="noStrike" dirty="0">
                <a:solidFill>
                  <a:srgbClr val="002D19"/>
                </a:solidFill>
                <a:effectLst/>
                <a:latin typeface="Univers" panose="020B0503020202020204" pitchFamily="34" charset="0"/>
              </a:rPr>
              <a:t>;</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an understanding of </a:t>
            </a:r>
            <a:r>
              <a:rPr lang="en-US" sz="2000" b="1" i="0" u="none" strike="noStrike" dirty="0">
                <a:solidFill>
                  <a:srgbClr val="002D19"/>
                </a:solidFill>
                <a:effectLst/>
                <a:latin typeface="Univers" panose="020B0503020202020204" pitchFamily="34" charset="0"/>
              </a:rPr>
              <a:t>financial management, fundraising and risk-management</a:t>
            </a:r>
            <a:r>
              <a:rPr lang="en-US" sz="2000" b="0" i="0" u="none" strike="noStrike" dirty="0">
                <a:solidFill>
                  <a:srgbClr val="002D19"/>
                </a:solidFill>
                <a:effectLst/>
                <a:latin typeface="Univers" panose="020B0503020202020204" pitchFamily="34" charset="0"/>
              </a:rPr>
              <a:t>; </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an understanding of </a:t>
            </a:r>
            <a:r>
              <a:rPr lang="en-US" sz="2000" b="1" i="0" u="none" strike="noStrike" dirty="0">
                <a:solidFill>
                  <a:srgbClr val="002D19"/>
                </a:solidFill>
                <a:effectLst/>
                <a:latin typeface="Univers" panose="020B0503020202020204" pitchFamily="34" charset="0"/>
              </a:rPr>
              <a:t>strategic planning, implementation and review processes</a:t>
            </a:r>
            <a:r>
              <a:rPr lang="en-US" sz="2000" b="0" i="0" u="none" strike="noStrike" dirty="0">
                <a:solidFill>
                  <a:srgbClr val="002D19"/>
                </a:solidFill>
                <a:effectLst/>
                <a:latin typeface="Univers" panose="020B0503020202020204" pitchFamily="34" charset="0"/>
              </a:rPr>
              <a:t>; </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proven </a:t>
            </a:r>
            <a:r>
              <a:rPr lang="en-US" sz="2000" b="1" i="0" u="none" strike="noStrike" dirty="0">
                <a:solidFill>
                  <a:srgbClr val="002D19"/>
                </a:solidFill>
                <a:effectLst/>
                <a:latin typeface="Univers" panose="020B0503020202020204" pitchFamily="34" charset="0"/>
              </a:rPr>
              <a:t>leadership</a:t>
            </a:r>
            <a:r>
              <a:rPr lang="en-US" sz="2000" b="0" i="0" u="none" strike="noStrike" dirty="0">
                <a:solidFill>
                  <a:srgbClr val="002D19"/>
                </a:solidFill>
                <a:effectLst/>
                <a:latin typeface="Univers" panose="020B0503020202020204" pitchFamily="34" charset="0"/>
              </a:rPr>
              <a:t> skills, with experience in </a:t>
            </a:r>
            <a:r>
              <a:rPr lang="en-US" sz="2000" b="1" i="0" u="none" strike="noStrike" dirty="0">
                <a:solidFill>
                  <a:srgbClr val="002D19"/>
                </a:solidFill>
                <a:effectLst/>
                <a:latin typeface="Univers" panose="020B0503020202020204" pitchFamily="34" charset="0"/>
              </a:rPr>
              <a:t>communication, representation, and networking</a:t>
            </a:r>
            <a:r>
              <a:rPr lang="en-US" sz="2000" b="0" i="0" u="none" strike="noStrike" dirty="0">
                <a:solidFill>
                  <a:srgbClr val="002D19"/>
                </a:solidFill>
                <a:effectLst/>
                <a:latin typeface="Univers" panose="020B0503020202020204" pitchFamily="34" charset="0"/>
              </a:rPr>
              <a:t>;</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willingness and ability to </a:t>
            </a:r>
            <a:r>
              <a:rPr lang="en-US" sz="2000" b="1" i="0" u="none" strike="noStrike" dirty="0">
                <a:solidFill>
                  <a:srgbClr val="002D19"/>
                </a:solidFill>
                <a:effectLst/>
                <a:latin typeface="Univers" panose="020B0503020202020204" pitchFamily="34" charset="0"/>
              </a:rPr>
              <a:t>devote time and energy </a:t>
            </a:r>
            <a:r>
              <a:rPr lang="en-US" sz="2000" b="0" i="0" u="none" strike="noStrike" dirty="0">
                <a:solidFill>
                  <a:srgbClr val="002D19"/>
                </a:solidFill>
                <a:effectLst/>
                <a:latin typeface="Univers" panose="020B0503020202020204" pitchFamily="34" charset="0"/>
              </a:rPr>
              <a:t>to the role; </a:t>
            </a:r>
          </a:p>
          <a:p>
            <a:pPr marL="342900" indent="-342900" algn="l" fontAlgn="base">
              <a:spcAft>
                <a:spcPts val="600"/>
              </a:spcAft>
              <a:buFont typeface="Arial" panose="020B0604020202020204" pitchFamily="34" charset="0"/>
              <a:buChar char="•"/>
            </a:pPr>
            <a:r>
              <a:rPr lang="en-US" sz="2000" b="0" i="0" u="none" strike="noStrike" dirty="0">
                <a:solidFill>
                  <a:srgbClr val="002D19"/>
                </a:solidFill>
                <a:effectLst/>
                <a:latin typeface="Univers" panose="020B0503020202020204" pitchFamily="34" charset="0"/>
              </a:rPr>
              <a:t>an ability to act with </a:t>
            </a:r>
            <a:r>
              <a:rPr lang="en-US" sz="2000" b="1" i="0" u="none" strike="noStrike" dirty="0">
                <a:solidFill>
                  <a:srgbClr val="002D19"/>
                </a:solidFill>
                <a:effectLst/>
                <a:latin typeface="Univers" panose="020B0503020202020204" pitchFamily="34" charset="0"/>
              </a:rPr>
              <a:t>respect, trust, confidentiality and transparency</a:t>
            </a:r>
          </a:p>
        </p:txBody>
      </p:sp>
    </p:spTree>
    <p:extLst>
      <p:ext uri="{BB962C8B-B14F-4D97-AF65-F5344CB8AC3E}">
        <p14:creationId xmlns:p14="http://schemas.microsoft.com/office/powerpoint/2010/main" val="357634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43885e-3cc2-438b-bac3-1a4d8df90cc0">
      <UserInfo>
        <DisplayName>Claire McGuire</DisplayName>
        <AccountId>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3CFC3C205F43438620C6B09D096FD2" ma:contentTypeVersion="12" ma:contentTypeDescription="Create a new document." ma:contentTypeScope="" ma:versionID="6467d89053898990744f169d6e265224">
  <xsd:schema xmlns:xsd="http://www.w3.org/2001/XMLSchema" xmlns:xs="http://www.w3.org/2001/XMLSchema" xmlns:p="http://schemas.microsoft.com/office/2006/metadata/properties" xmlns:ns2="947064c4-2d8b-47da-a48a-7430af3beb94" xmlns:ns3="f643885e-3cc2-438b-bac3-1a4d8df90cc0" targetNamespace="http://schemas.microsoft.com/office/2006/metadata/properties" ma:root="true" ma:fieldsID="da527ffac2ada7e089b206f5027ff9eb" ns2:_="" ns3:_="">
    <xsd:import namespace="947064c4-2d8b-47da-a48a-7430af3beb94"/>
    <xsd:import namespace="f643885e-3cc2-438b-bac3-1a4d8df90c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064c4-2d8b-47da-a48a-7430af3beb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43885e-3cc2-438b-bac3-1a4d8df90c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042E92-6F91-4F57-B022-D89833AE4C61}">
  <ds:schemaRefs>
    <ds:schemaRef ds:uri="http://purl.org/dc/elements/1.1/"/>
    <ds:schemaRef ds:uri="http://schemas.openxmlformats.org/package/2006/metadata/core-properties"/>
    <ds:schemaRef ds:uri="947064c4-2d8b-47da-a48a-7430af3beb94"/>
    <ds:schemaRef ds:uri="http://schemas.microsoft.com/office/2006/documentManagement/types"/>
    <ds:schemaRef ds:uri="http://purl.org/dc/dcmitype/"/>
    <ds:schemaRef ds:uri="f643885e-3cc2-438b-bac3-1a4d8df90cc0"/>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F7194B1A-D6FE-40BD-8DA9-66BDC3B28FA3}">
  <ds:schemaRefs>
    <ds:schemaRef ds:uri="http://schemas.microsoft.com/sharepoint/v3/contenttype/forms"/>
  </ds:schemaRefs>
</ds:datastoreItem>
</file>

<file path=customXml/itemProps3.xml><?xml version="1.0" encoding="utf-8"?>
<ds:datastoreItem xmlns:ds="http://schemas.openxmlformats.org/officeDocument/2006/customXml" ds:itemID="{2443AA76-E53A-444B-A9FB-7F2C07FF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064c4-2d8b-47da-a48a-7430af3beb94"/>
    <ds:schemaRef ds:uri="f643885e-3cc2-438b-bac3-1a4d8df90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5647</TotalTime>
  <Words>1211</Words>
  <Application>Microsoft Office PowerPoint</Application>
  <PresentationFormat>Widescreen</PresentationFormat>
  <Paragraphs>147</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Franklin Gothic Heavy</vt:lpstr>
      <vt:lpstr>Franklin Gothic Medium</vt:lpstr>
      <vt:lpstr>Univers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REGIONAL DE LA IFLA IFLA REGIONAL WORKSHOP  ESTRATEGIAS PARA  FORTALECER A LAS BIBLIOTECAS STRATEGIES FOR STRONGER LIBRARIES</dc:title>
  <dc:creator>Kristine Paberza</dc:creator>
  <cp:lastModifiedBy>Stephen Wyber</cp:lastModifiedBy>
  <cp:revision>339</cp:revision>
  <dcterms:created xsi:type="dcterms:W3CDTF">2019-05-21T23:21:11Z</dcterms:created>
  <dcterms:modified xsi:type="dcterms:W3CDTF">2021-03-23T17:29:52Z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0x0101009F3CFC3C205F43438620C6B09D096FD2</vt:lpwstr>
  </property>
</Properties>
</file>